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AkayaTelivigala" pitchFamily="2" charset="77"/>
      <p:regular r:id="rId10"/>
    </p:embeddedFont>
    <p:embeddedFont>
      <p:font typeface="Arimo" panose="020B0604020202020204" pitchFamily="34" charset="0"/>
      <p:regular r:id="rId11"/>
      <p:bold r:id="rId12"/>
      <p:italic r:id="rId13"/>
      <p:boldItalic r:id="rId14"/>
    </p:embeddedFont>
    <p:embeddedFont>
      <p:font typeface="Arimo Medium" panose="020B0604020202020204" pitchFamily="34" charset="0"/>
      <p:regular r:id="rId15"/>
      <p:bold r:id="rId16"/>
      <p:italic r:id="rId17"/>
      <p:boldItalic r:id="rId18"/>
    </p:embeddedFont>
    <p:embeddedFont>
      <p:font typeface="Arimo SemiBold" panose="020B0604020202020204" pitchFamily="34" charset="0"/>
      <p:regular r:id="rId19"/>
      <p:bold r:id="rId20"/>
      <p:italic r:id="rId21"/>
      <p:boldItalic r:id="rId22"/>
    </p:embeddedFont>
    <p:embeddedFont>
      <p:font typeface="Azeret Mono" pitchFamily="2" charset="77"/>
      <p:regular r:id="rId23"/>
      <p:bold r:id="rId24"/>
      <p:italic r:id="rId25"/>
      <p:boldItalic r:id="rId26"/>
    </p:embeddedFont>
    <p:embeddedFont>
      <p:font typeface="Azeret Mono ExtraLight" pitchFamily="2" charset="77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92"/>
  </p:normalViewPr>
  <p:slideViewPr>
    <p:cSldViewPr snapToGrid="0">
      <p:cViewPr varScale="1">
        <p:scale>
          <a:sx n="141" d="100"/>
          <a:sy n="141" d="100"/>
        </p:scale>
        <p:origin x="70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70e9ca34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70e9ca34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70e9ca34e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70e9ca34e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7f9880708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7f9880708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70e9ca34e9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70e9ca34e9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7f98807087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7f98807087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7f98807087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7f98807087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70e9ca34e9_0_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70e9ca34e9_0_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BLANK_1_3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0000"/>
          </a:blip>
          <a:srcRect b="4816"/>
          <a:stretch/>
        </p:blipFill>
        <p:spPr>
          <a:xfrm>
            <a:off x="277500" y="277500"/>
            <a:ext cx="8589000" cy="4599000"/>
          </a:xfrm>
          <a:prstGeom prst="roundRect">
            <a:avLst>
              <a:gd name="adj" fmla="val 13515"/>
            </a:avLst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21004" y="4044275"/>
            <a:ext cx="5859300" cy="45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805650" y="792575"/>
            <a:ext cx="7547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805650" y="4521775"/>
            <a:ext cx="7547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805651" y="582750"/>
            <a:ext cx="1743300" cy="12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3"/>
          </p:nvPr>
        </p:nvSpPr>
        <p:spPr>
          <a:xfrm>
            <a:off x="2679901" y="582750"/>
            <a:ext cx="1743300" cy="12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4"/>
          </p:nvPr>
        </p:nvSpPr>
        <p:spPr>
          <a:xfrm>
            <a:off x="7677976" y="582750"/>
            <a:ext cx="1743300" cy="12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795525" y="2323100"/>
            <a:ext cx="4838100" cy="145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1">
  <p:cSld name="CUSTOM_11">
    <p:bg>
      <p:bgPr>
        <a:solidFill>
          <a:schemeClr val="accent5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1"/>
          <p:cNvSpPr>
            <a:spLocks noGrp="1"/>
          </p:cNvSpPr>
          <p:nvPr>
            <p:ph type="pic" idx="2"/>
          </p:nvPr>
        </p:nvSpPr>
        <p:spPr>
          <a:xfrm>
            <a:off x="7480825" y="734600"/>
            <a:ext cx="1383900" cy="1660200"/>
          </a:xfrm>
          <a:prstGeom prst="roundRect">
            <a:avLst>
              <a:gd name="adj" fmla="val 11646"/>
            </a:avLst>
          </a:prstGeom>
          <a:noFill/>
          <a:ln>
            <a:noFill/>
          </a:ln>
        </p:spPr>
      </p:sp>
      <p:sp>
        <p:nvSpPr>
          <p:cNvPr id="109" name="Google Shape;109;p11"/>
          <p:cNvSpPr>
            <a:spLocks noGrp="1"/>
          </p:cNvSpPr>
          <p:nvPr>
            <p:ph type="pic" idx="3"/>
          </p:nvPr>
        </p:nvSpPr>
        <p:spPr>
          <a:xfrm>
            <a:off x="7480825" y="2521175"/>
            <a:ext cx="1383900" cy="1879200"/>
          </a:xfrm>
          <a:prstGeom prst="roundRect">
            <a:avLst>
              <a:gd name="adj" fmla="val 11646"/>
            </a:avLst>
          </a:prstGeom>
          <a:noFill/>
          <a:ln>
            <a:noFill/>
          </a:ln>
        </p:spPr>
      </p:sp>
      <p:sp>
        <p:nvSpPr>
          <p:cNvPr id="110" name="Google Shape;110;p11"/>
          <p:cNvSpPr>
            <a:spLocks noGrp="1"/>
          </p:cNvSpPr>
          <p:nvPr>
            <p:ph type="pic" idx="4"/>
          </p:nvPr>
        </p:nvSpPr>
        <p:spPr>
          <a:xfrm>
            <a:off x="4665550" y="850900"/>
            <a:ext cx="2589300" cy="3433200"/>
          </a:xfrm>
          <a:prstGeom prst="roundRect">
            <a:avLst>
              <a:gd name="adj" fmla="val 6330"/>
            </a:avLst>
          </a:prstGeom>
          <a:noFill/>
          <a:ln>
            <a:noFill/>
          </a:ln>
        </p:spPr>
      </p:sp>
      <p:sp>
        <p:nvSpPr>
          <p:cNvPr id="111" name="Google Shape;111;p11"/>
          <p:cNvSpPr txBox="1">
            <a:spLocks noGrp="1"/>
          </p:cNvSpPr>
          <p:nvPr>
            <p:ph type="title"/>
          </p:nvPr>
        </p:nvSpPr>
        <p:spPr>
          <a:xfrm>
            <a:off x="277500" y="2344250"/>
            <a:ext cx="2820600" cy="1023600"/>
          </a:xfrm>
          <a:prstGeom prst="rect">
            <a:avLst/>
          </a:prstGeom>
        </p:spPr>
        <p:txBody>
          <a:bodyPr spcFirstLastPara="1" wrap="square" lIns="0" tIns="91425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title" idx="5"/>
          </p:nvPr>
        </p:nvSpPr>
        <p:spPr>
          <a:xfrm>
            <a:off x="277500" y="3422542"/>
            <a:ext cx="2820600" cy="10236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13" name="Google Shape;113;p11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ubTitle" idx="6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15" name="Google Shape;115;p11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2">
  <p:cSld name="CUSTOM_11_1">
    <p:bg>
      <p:bgPr>
        <a:solidFill>
          <a:schemeClr val="accent5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2"/>
          <p:cNvSpPr/>
          <p:nvPr/>
        </p:nvSpPr>
        <p:spPr>
          <a:xfrm>
            <a:off x="6107109" y="582300"/>
            <a:ext cx="2759400" cy="3586200"/>
          </a:xfrm>
          <a:prstGeom prst="roundRect">
            <a:avLst>
              <a:gd name="adj" fmla="val 867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18" name="Google Shape;118;p12"/>
          <p:cNvSpPr>
            <a:spLocks noGrp="1"/>
          </p:cNvSpPr>
          <p:nvPr>
            <p:ph type="pic" idx="2"/>
          </p:nvPr>
        </p:nvSpPr>
        <p:spPr>
          <a:xfrm>
            <a:off x="6220309" y="696000"/>
            <a:ext cx="2532900" cy="3358800"/>
          </a:xfrm>
          <a:prstGeom prst="roundRect">
            <a:avLst>
              <a:gd name="adj" fmla="val 7223"/>
            </a:avLst>
          </a:prstGeom>
          <a:noFill/>
          <a:ln>
            <a:noFill/>
          </a:ln>
        </p:spPr>
      </p:sp>
      <p:sp>
        <p:nvSpPr>
          <p:cNvPr id="119" name="Google Shape;119;p12"/>
          <p:cNvSpPr txBox="1">
            <a:spLocks noGrp="1"/>
          </p:cNvSpPr>
          <p:nvPr>
            <p:ph type="title"/>
          </p:nvPr>
        </p:nvSpPr>
        <p:spPr>
          <a:xfrm>
            <a:off x="277500" y="2344250"/>
            <a:ext cx="2820600" cy="1023600"/>
          </a:xfrm>
          <a:prstGeom prst="rect">
            <a:avLst/>
          </a:prstGeom>
        </p:spPr>
        <p:txBody>
          <a:bodyPr spcFirstLastPara="1" wrap="square" lIns="0" tIns="91425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20" name="Google Shape;120;p12"/>
          <p:cNvSpPr txBox="1">
            <a:spLocks noGrp="1"/>
          </p:cNvSpPr>
          <p:nvPr>
            <p:ph type="title" idx="3"/>
          </p:nvPr>
        </p:nvSpPr>
        <p:spPr>
          <a:xfrm>
            <a:off x="277500" y="3422542"/>
            <a:ext cx="2820600" cy="10236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21" name="Google Shape;121;p12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22" name="Google Shape;122;p12"/>
          <p:cNvSpPr txBox="1">
            <a:spLocks noGrp="1"/>
          </p:cNvSpPr>
          <p:nvPr>
            <p:ph type="subTitle" idx="4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eature">
  <p:cSld name="CUSTOM_11_1_1">
    <p:bg>
      <p:bgPr>
        <a:solidFill>
          <a:schemeClr val="accent5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>
            <a:spLocks noGrp="1"/>
          </p:cNvSpPr>
          <p:nvPr>
            <p:ph type="title"/>
          </p:nvPr>
        </p:nvSpPr>
        <p:spPr>
          <a:xfrm>
            <a:off x="277500" y="2344250"/>
            <a:ext cx="2820600" cy="1023600"/>
          </a:xfrm>
          <a:prstGeom prst="rect">
            <a:avLst/>
          </a:prstGeom>
        </p:spPr>
        <p:txBody>
          <a:bodyPr spcFirstLastPara="1" wrap="square" lIns="0" tIns="91425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2"/>
          </p:nvPr>
        </p:nvSpPr>
        <p:spPr>
          <a:xfrm>
            <a:off x="277500" y="3422542"/>
            <a:ext cx="2820600" cy="10236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3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 - Alt 1">
  <p:cSld name="CUSTOM_12">
    <p:bg>
      <p:bgPr>
        <a:solidFill>
          <a:schemeClr val="accent5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 txBox="1">
            <a:spLocks noGrp="1"/>
          </p:cNvSpPr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subTitle" idx="2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3"/>
          </p:nvPr>
        </p:nvSpPr>
        <p:spPr>
          <a:xfrm>
            <a:off x="4956525" y="3571875"/>
            <a:ext cx="3585000" cy="1098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4"/>
          </p:nvPr>
        </p:nvSpPr>
        <p:spPr>
          <a:xfrm>
            <a:off x="389475" y="3571875"/>
            <a:ext cx="3585000" cy="1098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subTitle" idx="5"/>
          </p:nvPr>
        </p:nvSpPr>
        <p:spPr>
          <a:xfrm>
            <a:off x="479925" y="2730150"/>
            <a:ext cx="3220500" cy="50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6"/>
          </p:nvPr>
        </p:nvSpPr>
        <p:spPr>
          <a:xfrm>
            <a:off x="4868275" y="2730150"/>
            <a:ext cx="3220500" cy="50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1">
  <p:cSld name="CUSTOM_13">
    <p:bg>
      <p:bgPr>
        <a:solidFill>
          <a:schemeClr val="accent5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>
            <a:spLocks noGrp="1"/>
          </p:cNvSpPr>
          <p:nvPr>
            <p:ph type="pic" idx="2"/>
          </p:nvPr>
        </p:nvSpPr>
        <p:spPr>
          <a:xfrm>
            <a:off x="502800" y="2080575"/>
            <a:ext cx="603600" cy="603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1" name="Google Shape;141;p15"/>
          <p:cNvSpPr>
            <a:spLocks noGrp="1"/>
          </p:cNvSpPr>
          <p:nvPr>
            <p:ph type="pic" idx="3"/>
          </p:nvPr>
        </p:nvSpPr>
        <p:spPr>
          <a:xfrm>
            <a:off x="6334750" y="2080575"/>
            <a:ext cx="603600" cy="603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2" name="Google Shape;142;p15"/>
          <p:cNvSpPr>
            <a:spLocks noGrp="1"/>
          </p:cNvSpPr>
          <p:nvPr>
            <p:ph type="pic" idx="4"/>
          </p:nvPr>
        </p:nvSpPr>
        <p:spPr>
          <a:xfrm>
            <a:off x="3418775" y="2080550"/>
            <a:ext cx="603600" cy="603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subTitle" idx="5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6"/>
          </p:nvPr>
        </p:nvSpPr>
        <p:spPr>
          <a:xfrm>
            <a:off x="480250" y="3608000"/>
            <a:ext cx="2386500" cy="1098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7"/>
          </p:nvPr>
        </p:nvSpPr>
        <p:spPr>
          <a:xfrm>
            <a:off x="3422476" y="3608000"/>
            <a:ext cx="2386500" cy="1098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body" idx="8"/>
          </p:nvPr>
        </p:nvSpPr>
        <p:spPr>
          <a:xfrm>
            <a:off x="6326625" y="3608000"/>
            <a:ext cx="2317200" cy="1098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subTitle" idx="9"/>
          </p:nvPr>
        </p:nvSpPr>
        <p:spPr>
          <a:xfrm>
            <a:off x="480251" y="2861025"/>
            <a:ext cx="2386500" cy="66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subTitle" idx="13"/>
          </p:nvPr>
        </p:nvSpPr>
        <p:spPr>
          <a:xfrm>
            <a:off x="3422476" y="2861025"/>
            <a:ext cx="2386500" cy="66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52" name="Google Shape;152;p15"/>
          <p:cNvSpPr txBox="1">
            <a:spLocks noGrp="1"/>
          </p:cNvSpPr>
          <p:nvPr>
            <p:ph type="subTitle" idx="14"/>
          </p:nvPr>
        </p:nvSpPr>
        <p:spPr>
          <a:xfrm>
            <a:off x="6328801" y="2861025"/>
            <a:ext cx="2386500" cy="66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2">
  <p:cSld name="CUSTOM_13_1">
    <p:bg>
      <p:bgPr>
        <a:solidFill>
          <a:schemeClr val="accent5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>
            <a:spLocks noGrp="1"/>
          </p:cNvSpPr>
          <p:nvPr>
            <p:ph type="pic" idx="2"/>
          </p:nvPr>
        </p:nvSpPr>
        <p:spPr>
          <a:xfrm>
            <a:off x="4644850" y="1299225"/>
            <a:ext cx="1037700" cy="1056300"/>
          </a:xfrm>
          <a:prstGeom prst="roundRect">
            <a:avLst>
              <a:gd name="adj" fmla="val 12807"/>
            </a:avLst>
          </a:prstGeom>
          <a:noFill/>
          <a:ln>
            <a:noFill/>
          </a:ln>
        </p:spPr>
      </p:sp>
      <p:sp>
        <p:nvSpPr>
          <p:cNvPr id="155" name="Google Shape;155;p16"/>
          <p:cNvSpPr>
            <a:spLocks noGrp="1"/>
          </p:cNvSpPr>
          <p:nvPr>
            <p:ph type="pic" idx="3"/>
          </p:nvPr>
        </p:nvSpPr>
        <p:spPr>
          <a:xfrm>
            <a:off x="4644850" y="3642825"/>
            <a:ext cx="1037700" cy="1056300"/>
          </a:xfrm>
          <a:prstGeom prst="roundRect">
            <a:avLst>
              <a:gd name="adj" fmla="val 12807"/>
            </a:avLst>
          </a:prstGeom>
          <a:noFill/>
          <a:ln>
            <a:noFill/>
          </a:ln>
        </p:spPr>
      </p:sp>
      <p:sp>
        <p:nvSpPr>
          <p:cNvPr id="156" name="Google Shape;156;p16"/>
          <p:cNvSpPr>
            <a:spLocks noGrp="1"/>
          </p:cNvSpPr>
          <p:nvPr>
            <p:ph type="pic" idx="4"/>
          </p:nvPr>
        </p:nvSpPr>
        <p:spPr>
          <a:xfrm>
            <a:off x="7828875" y="2471025"/>
            <a:ext cx="1037700" cy="1056300"/>
          </a:xfrm>
          <a:prstGeom prst="roundRect">
            <a:avLst>
              <a:gd name="adj" fmla="val 12807"/>
            </a:avLst>
          </a:prstGeom>
          <a:noFill/>
          <a:ln>
            <a:noFill/>
          </a:ln>
        </p:spPr>
      </p:sp>
      <p:sp>
        <p:nvSpPr>
          <p:cNvPr id="157" name="Google Shape;157;p16"/>
          <p:cNvSpPr>
            <a:spLocks noGrp="1"/>
          </p:cNvSpPr>
          <p:nvPr>
            <p:ph type="pic" idx="5"/>
          </p:nvPr>
        </p:nvSpPr>
        <p:spPr>
          <a:xfrm>
            <a:off x="373175" y="1147525"/>
            <a:ext cx="3579900" cy="3607500"/>
          </a:xfrm>
          <a:prstGeom prst="roundRect">
            <a:avLst>
              <a:gd name="adj" fmla="val 11548"/>
            </a:avLst>
          </a:prstGeom>
          <a:noFill/>
          <a:ln>
            <a:noFill/>
          </a:ln>
        </p:spPr>
      </p:sp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xfrm>
            <a:off x="277500" y="416250"/>
            <a:ext cx="8589000" cy="6267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60" name="Google Shape;160;p16"/>
          <p:cNvSpPr txBox="1">
            <a:spLocks noGrp="1"/>
          </p:cNvSpPr>
          <p:nvPr>
            <p:ph type="subTitle" idx="6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162" name="Google Shape;162;p16"/>
          <p:cNvSpPr txBox="1">
            <a:spLocks noGrp="1"/>
          </p:cNvSpPr>
          <p:nvPr>
            <p:ph type="title" idx="7"/>
          </p:nvPr>
        </p:nvSpPr>
        <p:spPr>
          <a:xfrm>
            <a:off x="6033800" y="1539375"/>
            <a:ext cx="2477400" cy="234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63" name="Google Shape;163;p16"/>
          <p:cNvSpPr txBox="1">
            <a:spLocks noGrp="1"/>
          </p:cNvSpPr>
          <p:nvPr>
            <p:ph type="title" idx="8"/>
          </p:nvPr>
        </p:nvSpPr>
        <p:spPr>
          <a:xfrm>
            <a:off x="6033800" y="1808625"/>
            <a:ext cx="2832600" cy="525600"/>
          </a:xfrm>
          <a:prstGeom prst="rect">
            <a:avLst/>
          </a:prstGeom>
        </p:spPr>
        <p:txBody>
          <a:bodyPr spcFirstLastPara="1" wrap="square" lIns="0" tIns="0" rIns="182875" bIns="18287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title" idx="9"/>
          </p:nvPr>
        </p:nvSpPr>
        <p:spPr>
          <a:xfrm>
            <a:off x="4869750" y="2711175"/>
            <a:ext cx="2477400" cy="234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65" name="Google Shape;165;p16"/>
          <p:cNvSpPr txBox="1">
            <a:spLocks noGrp="1"/>
          </p:cNvSpPr>
          <p:nvPr>
            <p:ph type="title" idx="13"/>
          </p:nvPr>
        </p:nvSpPr>
        <p:spPr>
          <a:xfrm>
            <a:off x="4869750" y="2980425"/>
            <a:ext cx="2832600" cy="525600"/>
          </a:xfrm>
          <a:prstGeom prst="rect">
            <a:avLst/>
          </a:prstGeom>
        </p:spPr>
        <p:txBody>
          <a:bodyPr spcFirstLastPara="1" wrap="square" lIns="0" tIns="0" rIns="182875" bIns="18287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66" name="Google Shape;166;p16"/>
          <p:cNvSpPr txBox="1">
            <a:spLocks noGrp="1"/>
          </p:cNvSpPr>
          <p:nvPr>
            <p:ph type="title" idx="14"/>
          </p:nvPr>
        </p:nvSpPr>
        <p:spPr>
          <a:xfrm>
            <a:off x="6033800" y="3882975"/>
            <a:ext cx="2477400" cy="234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67" name="Google Shape;167;p16"/>
          <p:cNvSpPr txBox="1">
            <a:spLocks noGrp="1"/>
          </p:cNvSpPr>
          <p:nvPr>
            <p:ph type="title" idx="15"/>
          </p:nvPr>
        </p:nvSpPr>
        <p:spPr>
          <a:xfrm>
            <a:off x="6033800" y="4152225"/>
            <a:ext cx="2832600" cy="525600"/>
          </a:xfrm>
          <a:prstGeom prst="rect">
            <a:avLst/>
          </a:prstGeom>
        </p:spPr>
        <p:txBody>
          <a:bodyPr spcFirstLastPara="1" wrap="square" lIns="0" tIns="0" rIns="182875" bIns="18287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 - Alt 1">
  <p:cSld name="CUSTOM_14">
    <p:bg>
      <p:bgPr>
        <a:solidFill>
          <a:schemeClr val="accent5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>
            <a:spLocks noGrp="1"/>
          </p:cNvSpPr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subTitle" idx="2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3"/>
          </p:nvPr>
        </p:nvSpPr>
        <p:spPr>
          <a:xfrm>
            <a:off x="2266900" y="3184400"/>
            <a:ext cx="1304700" cy="1297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body" idx="4"/>
          </p:nvPr>
        </p:nvSpPr>
        <p:spPr>
          <a:xfrm>
            <a:off x="4006850" y="3184400"/>
            <a:ext cx="1304700" cy="1297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body" idx="5"/>
          </p:nvPr>
        </p:nvSpPr>
        <p:spPr>
          <a:xfrm>
            <a:off x="5748200" y="3184400"/>
            <a:ext cx="1304700" cy="1297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body" idx="6"/>
          </p:nvPr>
        </p:nvSpPr>
        <p:spPr>
          <a:xfrm>
            <a:off x="7450750" y="3184400"/>
            <a:ext cx="1304700" cy="1297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ubTitle" idx="7"/>
          </p:nvPr>
        </p:nvSpPr>
        <p:spPr>
          <a:xfrm>
            <a:off x="2267000" y="2419500"/>
            <a:ext cx="1304700" cy="55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subTitle" idx="8"/>
          </p:nvPr>
        </p:nvSpPr>
        <p:spPr>
          <a:xfrm>
            <a:off x="4006850" y="2419500"/>
            <a:ext cx="1304700" cy="55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subTitle" idx="9"/>
          </p:nvPr>
        </p:nvSpPr>
        <p:spPr>
          <a:xfrm>
            <a:off x="5747500" y="2419500"/>
            <a:ext cx="1304700" cy="55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subTitle" idx="13"/>
          </p:nvPr>
        </p:nvSpPr>
        <p:spPr>
          <a:xfrm>
            <a:off x="7488850" y="2419500"/>
            <a:ext cx="1304700" cy="55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itle and image">
  <p:cSld name="CUSTOM_15">
    <p:bg>
      <p:bgPr>
        <a:solidFill>
          <a:schemeClr val="accent5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 txBox="1">
            <a:spLocks noGrp="1"/>
          </p:cNvSpPr>
          <p:nvPr>
            <p:ph type="title"/>
          </p:nvPr>
        </p:nvSpPr>
        <p:spPr>
          <a:xfrm>
            <a:off x="5321925" y="506100"/>
            <a:ext cx="3544500" cy="5793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183" name="Google Shape;183;p18"/>
          <p:cNvSpPr>
            <a:spLocks noGrp="1"/>
          </p:cNvSpPr>
          <p:nvPr>
            <p:ph type="pic" idx="2"/>
          </p:nvPr>
        </p:nvSpPr>
        <p:spPr>
          <a:xfrm>
            <a:off x="392100" y="411300"/>
            <a:ext cx="4297500" cy="4333200"/>
          </a:xfrm>
          <a:prstGeom prst="roundRect">
            <a:avLst>
              <a:gd name="adj" fmla="val 12298"/>
            </a:avLst>
          </a:prstGeom>
          <a:noFill/>
          <a:ln>
            <a:noFill/>
          </a:ln>
        </p:spPr>
      </p:sp>
      <p:sp>
        <p:nvSpPr>
          <p:cNvPr id="184" name="Google Shape;184;p18"/>
          <p:cNvSpPr txBox="1">
            <a:spLocks noGrp="1"/>
          </p:cNvSpPr>
          <p:nvPr>
            <p:ph type="subTitle" idx="1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storyboards ">
  <p:cSld name="CUSTOM_17_1">
    <p:bg>
      <p:bgPr>
        <a:solidFill>
          <a:schemeClr val="accent5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>
            <a:spLocks noGrp="1"/>
          </p:cNvSpPr>
          <p:nvPr>
            <p:ph type="subTitle" idx="1"/>
          </p:nvPr>
        </p:nvSpPr>
        <p:spPr>
          <a:xfrm>
            <a:off x="277500" y="4025940"/>
            <a:ext cx="1759200" cy="290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1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88" name="Google Shape;188;p19"/>
          <p:cNvSpPr>
            <a:spLocks noGrp="1"/>
          </p:cNvSpPr>
          <p:nvPr>
            <p:ph type="pic" idx="2"/>
          </p:nvPr>
        </p:nvSpPr>
        <p:spPr>
          <a:xfrm>
            <a:off x="289100" y="1685250"/>
            <a:ext cx="1751100" cy="1773000"/>
          </a:xfrm>
          <a:prstGeom prst="roundRect">
            <a:avLst>
              <a:gd name="adj" fmla="val 11894"/>
            </a:avLst>
          </a:prstGeom>
          <a:noFill/>
          <a:ln>
            <a:noFill/>
          </a:ln>
        </p:spPr>
      </p:sp>
      <p:sp>
        <p:nvSpPr>
          <p:cNvPr id="189" name="Google Shape;189;p19"/>
          <p:cNvSpPr>
            <a:spLocks noGrp="1"/>
          </p:cNvSpPr>
          <p:nvPr>
            <p:ph type="pic" idx="3"/>
          </p:nvPr>
        </p:nvSpPr>
        <p:spPr>
          <a:xfrm>
            <a:off x="2152200" y="1685250"/>
            <a:ext cx="1751100" cy="1773000"/>
          </a:xfrm>
          <a:prstGeom prst="roundRect">
            <a:avLst>
              <a:gd name="adj" fmla="val 11894"/>
            </a:avLst>
          </a:prstGeom>
          <a:noFill/>
          <a:ln>
            <a:noFill/>
          </a:ln>
        </p:spPr>
      </p:sp>
      <p:sp>
        <p:nvSpPr>
          <p:cNvPr id="190" name="Google Shape;190;p19"/>
          <p:cNvSpPr>
            <a:spLocks noGrp="1"/>
          </p:cNvSpPr>
          <p:nvPr>
            <p:ph type="pic" idx="4"/>
          </p:nvPr>
        </p:nvSpPr>
        <p:spPr>
          <a:xfrm>
            <a:off x="4015300" y="1685250"/>
            <a:ext cx="1751100" cy="1773000"/>
          </a:xfrm>
          <a:prstGeom prst="roundRect">
            <a:avLst>
              <a:gd name="adj" fmla="val 11894"/>
            </a:avLst>
          </a:prstGeom>
          <a:noFill/>
          <a:ln>
            <a:noFill/>
          </a:ln>
        </p:spPr>
      </p:sp>
      <p:sp>
        <p:nvSpPr>
          <p:cNvPr id="191" name="Google Shape;191;p19"/>
          <p:cNvSpPr>
            <a:spLocks noGrp="1"/>
          </p:cNvSpPr>
          <p:nvPr>
            <p:ph type="pic" idx="5"/>
          </p:nvPr>
        </p:nvSpPr>
        <p:spPr>
          <a:xfrm>
            <a:off x="5866250" y="1685250"/>
            <a:ext cx="1751100" cy="1773000"/>
          </a:xfrm>
          <a:prstGeom prst="roundRect">
            <a:avLst>
              <a:gd name="adj" fmla="val 11894"/>
            </a:avLst>
          </a:prstGeom>
          <a:noFill/>
          <a:ln>
            <a:noFill/>
          </a:ln>
        </p:spPr>
      </p:sp>
      <p:sp>
        <p:nvSpPr>
          <p:cNvPr id="192" name="Google Shape;192;p19"/>
          <p:cNvSpPr txBox="1">
            <a:spLocks noGrp="1"/>
          </p:cNvSpPr>
          <p:nvPr>
            <p:ph type="body" idx="6"/>
          </p:nvPr>
        </p:nvSpPr>
        <p:spPr>
          <a:xfrm>
            <a:off x="277500" y="4361380"/>
            <a:ext cx="17592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800"/>
            </a:lvl1pPr>
            <a:lvl2pPr marL="914400" lvl="1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7"/>
          </p:nvPr>
        </p:nvSpPr>
        <p:spPr>
          <a:xfrm>
            <a:off x="2148150" y="4025940"/>
            <a:ext cx="1759200" cy="290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1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body" idx="8"/>
          </p:nvPr>
        </p:nvSpPr>
        <p:spPr>
          <a:xfrm>
            <a:off x="2148150" y="4361380"/>
            <a:ext cx="17592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800"/>
            </a:lvl1pPr>
            <a:lvl2pPr marL="914400" lvl="1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2pPr>
            <a:lvl3pPr marL="1371600" lvl="2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3pPr>
            <a:lvl4pPr marL="1828800" lvl="3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4pPr>
            <a:lvl5pPr marL="2286000" lvl="4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5pPr>
            <a:lvl6pPr marL="2743200" lvl="5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6pPr>
            <a:lvl7pPr marL="3200400" lvl="6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7pPr>
            <a:lvl8pPr marL="3657600" lvl="7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8pPr>
            <a:lvl9pPr marL="4114800" lvl="8" indent="-28575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9"/>
          </p:nvPr>
        </p:nvSpPr>
        <p:spPr>
          <a:xfrm>
            <a:off x="4018800" y="4025940"/>
            <a:ext cx="1759200" cy="290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1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body" idx="13"/>
          </p:nvPr>
        </p:nvSpPr>
        <p:spPr>
          <a:xfrm>
            <a:off x="4018800" y="4361380"/>
            <a:ext cx="17592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800"/>
            </a:lvl1pPr>
            <a:lvl2pPr marL="914400" lvl="1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2pPr>
            <a:lvl3pPr marL="1371600" lvl="2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3pPr>
            <a:lvl4pPr marL="1828800" lvl="3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4pPr>
            <a:lvl5pPr marL="2286000" lvl="4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5pPr>
            <a:lvl6pPr marL="2743200" lvl="5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6pPr>
            <a:lvl7pPr marL="3200400" lvl="6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7pPr>
            <a:lvl8pPr marL="3657600" lvl="7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8pPr>
            <a:lvl9pPr marL="4114800" lvl="8" indent="-28575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14"/>
          </p:nvPr>
        </p:nvSpPr>
        <p:spPr>
          <a:xfrm>
            <a:off x="5853650" y="4025940"/>
            <a:ext cx="1759200" cy="290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1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body" idx="15"/>
          </p:nvPr>
        </p:nvSpPr>
        <p:spPr>
          <a:xfrm>
            <a:off x="5853650" y="4361380"/>
            <a:ext cx="17592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800"/>
            </a:lvl1pPr>
            <a:lvl2pPr marL="914400" lvl="1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2pPr>
            <a:lvl3pPr marL="1371600" lvl="2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3pPr>
            <a:lvl4pPr marL="1828800" lvl="3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4pPr>
            <a:lvl5pPr marL="2286000" lvl="4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5pPr>
            <a:lvl6pPr marL="2743200" lvl="5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6pPr>
            <a:lvl7pPr marL="3200400" lvl="6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7pPr>
            <a:lvl8pPr marL="3657600" lvl="7" indent="-28575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8pPr>
            <a:lvl9pPr marL="4114800" lvl="8" indent="-28575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16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17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- Alt 1">
  <p:cSld name="BLANK_1_1_1_1_1_1_1_1_1_1_1_1_1_1_1_1">
    <p:bg>
      <p:bgPr>
        <a:solidFill>
          <a:schemeClr val="accent5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>
            <a:spLocks noGrp="1"/>
          </p:cNvSpPr>
          <p:nvPr>
            <p:ph type="pic" idx="2"/>
          </p:nvPr>
        </p:nvSpPr>
        <p:spPr>
          <a:xfrm>
            <a:off x="392100" y="411300"/>
            <a:ext cx="4915800" cy="4333200"/>
          </a:xfrm>
          <a:prstGeom prst="roundRect">
            <a:avLst>
              <a:gd name="adj" fmla="val 11160"/>
            </a:avLst>
          </a:prstGeom>
          <a:noFill/>
          <a:ln>
            <a:noFill/>
          </a:ln>
        </p:spPr>
      </p:sp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6045100" y="2344250"/>
            <a:ext cx="2820600" cy="1023600"/>
          </a:xfrm>
          <a:prstGeom prst="rect">
            <a:avLst/>
          </a:prstGeom>
        </p:spPr>
        <p:txBody>
          <a:bodyPr spcFirstLastPara="1" wrap="square" lIns="0" tIns="91425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title" idx="3"/>
          </p:nvPr>
        </p:nvSpPr>
        <p:spPr>
          <a:xfrm>
            <a:off x="6045100" y="3422542"/>
            <a:ext cx="2820600" cy="10236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subTitle" idx="1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53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Alt 2">
  <p:cSld name="BLANK_1_1_1">
    <p:bg>
      <p:bgPr>
        <a:solidFill>
          <a:schemeClr val="accent5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277515" y="277501"/>
            <a:ext cx="8589075" cy="4593888"/>
            <a:chOff x="277500" y="277500"/>
            <a:chExt cx="8589075" cy="4593888"/>
          </a:xfrm>
        </p:grpSpPr>
        <p:pic>
          <p:nvPicPr>
            <p:cNvPr id="19" name="Google Shape;19;p3"/>
            <p:cNvPicPr preferRelativeResize="0"/>
            <p:nvPr/>
          </p:nvPicPr>
          <p:blipFill>
            <a:blip r:embed="rId2">
              <a:alphaModFix amt="10000"/>
            </a:blip>
            <a:stretch>
              <a:fillRect/>
            </a:stretch>
          </p:blipFill>
          <p:spPr>
            <a:xfrm>
              <a:off x="277575" y="277500"/>
              <a:ext cx="8589000" cy="4593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Google Shape;20;p3"/>
            <p:cNvSpPr/>
            <p:nvPr/>
          </p:nvSpPr>
          <p:spPr>
            <a:xfrm>
              <a:off x="277500" y="277500"/>
              <a:ext cx="8589000" cy="4582500"/>
            </a:xfrm>
            <a:prstGeom prst="roundRect">
              <a:avLst>
                <a:gd name="adj" fmla="val 6093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sp>
        <p:nvSpPr>
          <p:cNvPr id="21" name="Google Shape;21;p3"/>
          <p:cNvSpPr/>
          <p:nvPr/>
        </p:nvSpPr>
        <p:spPr>
          <a:xfrm>
            <a:off x="601356" y="3751056"/>
            <a:ext cx="576000" cy="5760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651558" y="3801258"/>
            <a:ext cx="475500" cy="475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601325" y="3751025"/>
            <a:ext cx="576000" cy="57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mo"/>
              <a:buNone/>
              <a:defRPr sz="16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cxnSp>
        <p:nvCxnSpPr>
          <p:cNvPr id="24" name="Google Shape;24;p3"/>
          <p:cNvCxnSpPr/>
          <p:nvPr/>
        </p:nvCxnSpPr>
        <p:spPr>
          <a:xfrm rot="10800000">
            <a:off x="1341900" y="4039025"/>
            <a:ext cx="1014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598475" y="3493075"/>
            <a:ext cx="5985300" cy="99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etitor characteristics">
  <p:cSld name="CUSTOM_19_2">
    <p:bg>
      <p:bgPr>
        <a:solidFill>
          <a:schemeClr val="accent5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/>
          <p:nvPr/>
        </p:nvSpPr>
        <p:spPr>
          <a:xfrm>
            <a:off x="6766675" y="282250"/>
            <a:ext cx="2099700" cy="3008100"/>
          </a:xfrm>
          <a:prstGeom prst="roundRect">
            <a:avLst>
              <a:gd name="adj" fmla="val 1195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277425" y="3414025"/>
            <a:ext cx="3513600" cy="1447800"/>
          </a:xfrm>
          <a:prstGeom prst="roundRect">
            <a:avLst>
              <a:gd name="adj" fmla="val 1567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5298000" y="1843500"/>
            <a:ext cx="1350600" cy="1447800"/>
          </a:xfrm>
          <a:prstGeom prst="roundRect">
            <a:avLst>
              <a:gd name="adj" fmla="val 2070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endParaRPr sz="1700" dirty="0">
              <a:solidFill>
                <a:schemeClr val="lt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3" name="Google Shape;213;p21"/>
          <p:cNvSpPr/>
          <p:nvPr/>
        </p:nvSpPr>
        <p:spPr>
          <a:xfrm rot="-5400000">
            <a:off x="5577475" y="2049100"/>
            <a:ext cx="566700" cy="867300"/>
          </a:xfrm>
          <a:prstGeom prst="round2SameRect">
            <a:avLst>
              <a:gd name="adj1" fmla="val 49749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5426850" y="2194075"/>
            <a:ext cx="1092900" cy="5736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lt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5" name="Google Shape;215;p21"/>
          <p:cNvSpPr>
            <a:spLocks noGrp="1"/>
          </p:cNvSpPr>
          <p:nvPr>
            <p:ph type="pic" idx="2"/>
          </p:nvPr>
        </p:nvSpPr>
        <p:spPr>
          <a:xfrm>
            <a:off x="3910200" y="3408075"/>
            <a:ext cx="3486300" cy="1447800"/>
          </a:xfrm>
          <a:prstGeom prst="roundRect">
            <a:avLst>
              <a:gd name="adj" fmla="val 16397"/>
            </a:avLst>
          </a:prstGeom>
          <a:noFill/>
          <a:ln>
            <a:noFill/>
          </a:ln>
        </p:spPr>
      </p:sp>
      <p:sp>
        <p:nvSpPr>
          <p:cNvPr id="216" name="Google Shape;216;p21"/>
          <p:cNvSpPr>
            <a:spLocks noGrp="1"/>
          </p:cNvSpPr>
          <p:nvPr>
            <p:ph type="pic" idx="3"/>
          </p:nvPr>
        </p:nvSpPr>
        <p:spPr>
          <a:xfrm>
            <a:off x="277500" y="277500"/>
            <a:ext cx="2765700" cy="3013800"/>
          </a:xfrm>
          <a:prstGeom prst="roundRect">
            <a:avLst>
              <a:gd name="adj" fmla="val 8721"/>
            </a:avLst>
          </a:prstGeom>
          <a:noFill/>
          <a:ln>
            <a:noFill/>
          </a:ln>
        </p:spPr>
      </p:sp>
      <p:sp>
        <p:nvSpPr>
          <p:cNvPr id="217" name="Google Shape;217;p21"/>
          <p:cNvSpPr>
            <a:spLocks noGrp="1"/>
          </p:cNvSpPr>
          <p:nvPr>
            <p:ph type="pic" idx="4"/>
          </p:nvPr>
        </p:nvSpPr>
        <p:spPr>
          <a:xfrm>
            <a:off x="3161225" y="277500"/>
            <a:ext cx="1350600" cy="1447800"/>
          </a:xfrm>
          <a:prstGeom prst="roundRect">
            <a:avLst>
              <a:gd name="adj" fmla="val 15267"/>
            </a:avLst>
          </a:prstGeom>
          <a:noFill/>
          <a:ln>
            <a:noFill/>
          </a:ln>
        </p:spPr>
      </p:sp>
      <p:sp>
        <p:nvSpPr>
          <p:cNvPr id="218" name="Google Shape;218;p21"/>
          <p:cNvSpPr>
            <a:spLocks noGrp="1"/>
          </p:cNvSpPr>
          <p:nvPr>
            <p:ph type="pic" idx="5"/>
          </p:nvPr>
        </p:nvSpPr>
        <p:spPr>
          <a:xfrm>
            <a:off x="6883575" y="399550"/>
            <a:ext cx="1866000" cy="2775000"/>
          </a:xfrm>
          <a:prstGeom prst="roundRect">
            <a:avLst>
              <a:gd name="adj" fmla="val 9097"/>
            </a:avLst>
          </a:prstGeom>
          <a:noFill/>
          <a:ln>
            <a:noFill/>
          </a:ln>
        </p:spPr>
      </p:sp>
      <p:sp>
        <p:nvSpPr>
          <p:cNvPr id="219" name="Google Shape;219;p21"/>
          <p:cNvSpPr>
            <a:spLocks noGrp="1"/>
          </p:cNvSpPr>
          <p:nvPr>
            <p:ph type="pic" idx="6"/>
          </p:nvPr>
        </p:nvSpPr>
        <p:spPr>
          <a:xfrm>
            <a:off x="7516025" y="3407700"/>
            <a:ext cx="1350600" cy="1447800"/>
          </a:xfrm>
          <a:prstGeom prst="roundRect">
            <a:avLst>
              <a:gd name="adj" fmla="val 16397"/>
            </a:avLst>
          </a:prstGeom>
          <a:noFill/>
          <a:ln>
            <a:noFill/>
          </a:ln>
        </p:spPr>
      </p:sp>
      <p:sp>
        <p:nvSpPr>
          <p:cNvPr id="220" name="Google Shape;220;p21"/>
          <p:cNvSpPr>
            <a:spLocks noGrp="1"/>
          </p:cNvSpPr>
          <p:nvPr>
            <p:ph type="pic" idx="7"/>
          </p:nvPr>
        </p:nvSpPr>
        <p:spPr>
          <a:xfrm>
            <a:off x="394425" y="3528475"/>
            <a:ext cx="3279600" cy="1218900"/>
          </a:xfrm>
          <a:prstGeom prst="roundRect">
            <a:avLst>
              <a:gd name="adj" fmla="val 11412"/>
            </a:avLst>
          </a:prstGeom>
          <a:noFill/>
          <a:ln>
            <a:noFill/>
          </a:ln>
        </p:spPr>
      </p:sp>
      <p:sp>
        <p:nvSpPr>
          <p:cNvPr id="221" name="Google Shape;221;p21"/>
          <p:cNvSpPr/>
          <p:nvPr/>
        </p:nvSpPr>
        <p:spPr>
          <a:xfrm>
            <a:off x="3161225" y="1842600"/>
            <a:ext cx="2018700" cy="14478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22" name="Google Shape;222;p21"/>
          <p:cNvSpPr/>
          <p:nvPr/>
        </p:nvSpPr>
        <p:spPr>
          <a:xfrm>
            <a:off x="4629850" y="279301"/>
            <a:ext cx="2018700" cy="1447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223" name="Google Shape;223;p21"/>
          <p:cNvCxnSpPr>
            <a:stCxn id="221" idx="1"/>
            <a:endCxn id="221" idx="3"/>
          </p:cNvCxnSpPr>
          <p:nvPr/>
        </p:nvCxnSpPr>
        <p:spPr>
          <a:xfrm>
            <a:off x="3161225" y="2566500"/>
            <a:ext cx="2018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21"/>
          <p:cNvSpPr txBox="1">
            <a:spLocks noGrp="1"/>
          </p:cNvSpPr>
          <p:nvPr>
            <p:ph type="subTitle" idx="1"/>
          </p:nvPr>
        </p:nvSpPr>
        <p:spPr>
          <a:xfrm>
            <a:off x="394425" y="4055150"/>
            <a:ext cx="3279600" cy="573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8"/>
          </p:nvPr>
        </p:nvSpPr>
        <p:spPr>
          <a:xfrm>
            <a:off x="6883575" y="605875"/>
            <a:ext cx="1866000" cy="573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subTitle" idx="9"/>
          </p:nvPr>
        </p:nvSpPr>
        <p:spPr>
          <a:xfrm>
            <a:off x="3910200" y="3779175"/>
            <a:ext cx="3486300" cy="705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27" name="Google Shape;227;p21"/>
          <p:cNvSpPr txBox="1">
            <a:spLocks noGrp="1"/>
          </p:cNvSpPr>
          <p:nvPr>
            <p:ph type="subTitle" idx="13"/>
          </p:nvPr>
        </p:nvSpPr>
        <p:spPr>
          <a:xfrm>
            <a:off x="291075" y="2571750"/>
            <a:ext cx="2765700" cy="705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subTitle" idx="14"/>
          </p:nvPr>
        </p:nvSpPr>
        <p:spPr>
          <a:xfrm>
            <a:off x="4629850" y="694401"/>
            <a:ext cx="2018700" cy="5667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29" name="Google Shape;229;p21"/>
          <p:cNvSpPr txBox="1">
            <a:spLocks noGrp="1"/>
          </p:cNvSpPr>
          <p:nvPr>
            <p:ph type="subTitle" idx="15"/>
          </p:nvPr>
        </p:nvSpPr>
        <p:spPr>
          <a:xfrm>
            <a:off x="4629900" y="1390480"/>
            <a:ext cx="2018700" cy="22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 u="sng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30" name="Google Shape;230;p21"/>
          <p:cNvSpPr txBox="1">
            <a:spLocks noGrp="1"/>
          </p:cNvSpPr>
          <p:nvPr>
            <p:ph type="subTitle" idx="16"/>
          </p:nvPr>
        </p:nvSpPr>
        <p:spPr>
          <a:xfrm>
            <a:off x="3596775" y="2292000"/>
            <a:ext cx="1507500" cy="22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31" name="Google Shape;231;p21"/>
          <p:cNvSpPr txBox="1">
            <a:spLocks noGrp="1"/>
          </p:cNvSpPr>
          <p:nvPr>
            <p:ph type="subTitle" idx="17"/>
          </p:nvPr>
        </p:nvSpPr>
        <p:spPr>
          <a:xfrm>
            <a:off x="3596775" y="2997350"/>
            <a:ext cx="1507500" cy="22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32" name="Google Shape;232;p21"/>
          <p:cNvSpPr txBox="1">
            <a:spLocks noGrp="1"/>
          </p:cNvSpPr>
          <p:nvPr>
            <p:ph type="subTitle" idx="18"/>
          </p:nvPr>
        </p:nvSpPr>
        <p:spPr>
          <a:xfrm>
            <a:off x="3596675" y="1934500"/>
            <a:ext cx="1507500" cy="357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33" name="Google Shape;233;p21"/>
          <p:cNvSpPr txBox="1">
            <a:spLocks noGrp="1"/>
          </p:cNvSpPr>
          <p:nvPr>
            <p:ph type="subTitle" idx="19"/>
          </p:nvPr>
        </p:nvSpPr>
        <p:spPr>
          <a:xfrm>
            <a:off x="3596775" y="2618213"/>
            <a:ext cx="1507500" cy="357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34" name="Google Shape;234;p21"/>
          <p:cNvSpPr txBox="1">
            <a:spLocks noGrp="1"/>
          </p:cNvSpPr>
          <p:nvPr>
            <p:ph type="subTitle" idx="20"/>
          </p:nvPr>
        </p:nvSpPr>
        <p:spPr>
          <a:xfrm>
            <a:off x="5297950" y="2885600"/>
            <a:ext cx="1350600" cy="288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 u="sng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35" name="Google Shape;235;p21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236" name="Google Shape;236;p21"/>
          <p:cNvSpPr txBox="1">
            <a:spLocks noGrp="1"/>
          </p:cNvSpPr>
          <p:nvPr>
            <p:ph type="subTitle" idx="21"/>
          </p:nvPr>
        </p:nvSpPr>
        <p:spPr>
          <a:xfrm>
            <a:off x="5426775" y="2214775"/>
            <a:ext cx="1092900" cy="56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s with description">
  <p:cSld name="CUSTOM_19_1_1_1">
    <p:bg>
      <p:bgPr>
        <a:solidFill>
          <a:schemeClr val="accent5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"/>
          <p:cNvSpPr>
            <a:spLocks noGrp="1"/>
          </p:cNvSpPr>
          <p:nvPr>
            <p:ph type="pic" idx="2"/>
          </p:nvPr>
        </p:nvSpPr>
        <p:spPr>
          <a:xfrm>
            <a:off x="2021325" y="1854425"/>
            <a:ext cx="1679100" cy="3013800"/>
          </a:xfrm>
          <a:prstGeom prst="roundRect">
            <a:avLst>
              <a:gd name="adj" fmla="val 13643"/>
            </a:avLst>
          </a:prstGeom>
          <a:noFill/>
          <a:ln>
            <a:noFill/>
          </a:ln>
        </p:spPr>
      </p:sp>
      <p:sp>
        <p:nvSpPr>
          <p:cNvPr id="239" name="Google Shape;239;p22"/>
          <p:cNvSpPr>
            <a:spLocks noGrp="1"/>
          </p:cNvSpPr>
          <p:nvPr>
            <p:ph type="pic" idx="3"/>
          </p:nvPr>
        </p:nvSpPr>
        <p:spPr>
          <a:xfrm>
            <a:off x="5444400" y="1854425"/>
            <a:ext cx="1679100" cy="3013800"/>
          </a:xfrm>
          <a:prstGeom prst="roundRect">
            <a:avLst>
              <a:gd name="adj" fmla="val 13643"/>
            </a:avLst>
          </a:prstGeom>
          <a:noFill/>
          <a:ln>
            <a:noFill/>
          </a:ln>
        </p:spPr>
      </p:sp>
      <p:sp>
        <p:nvSpPr>
          <p:cNvPr id="240" name="Google Shape;240;p22"/>
          <p:cNvSpPr txBox="1">
            <a:spLocks noGrp="1"/>
          </p:cNvSpPr>
          <p:nvPr>
            <p:ph type="subTitle" idx="1"/>
          </p:nvPr>
        </p:nvSpPr>
        <p:spPr>
          <a:xfrm>
            <a:off x="3700500" y="3326350"/>
            <a:ext cx="1743900" cy="453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41" name="Google Shape;241;p22"/>
          <p:cNvSpPr txBox="1">
            <a:spLocks noGrp="1"/>
          </p:cNvSpPr>
          <p:nvPr>
            <p:ph type="body" idx="4"/>
          </p:nvPr>
        </p:nvSpPr>
        <p:spPr>
          <a:xfrm>
            <a:off x="3700500" y="3850823"/>
            <a:ext cx="1743900" cy="9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242" name="Google Shape;242;p22"/>
          <p:cNvSpPr txBox="1">
            <a:spLocks noGrp="1"/>
          </p:cNvSpPr>
          <p:nvPr>
            <p:ph type="subTitle" idx="5"/>
          </p:nvPr>
        </p:nvSpPr>
        <p:spPr>
          <a:xfrm>
            <a:off x="7123575" y="3326350"/>
            <a:ext cx="1743900" cy="453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43" name="Google Shape;243;p22"/>
          <p:cNvSpPr txBox="1">
            <a:spLocks noGrp="1"/>
          </p:cNvSpPr>
          <p:nvPr>
            <p:ph type="body" idx="6"/>
          </p:nvPr>
        </p:nvSpPr>
        <p:spPr>
          <a:xfrm>
            <a:off x="7123575" y="3850823"/>
            <a:ext cx="1743900" cy="9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245" name="Google Shape;245;p22"/>
          <p:cNvSpPr txBox="1">
            <a:spLocks noGrp="1"/>
          </p:cNvSpPr>
          <p:nvPr>
            <p:ph type="subTitle" idx="7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subTitle" idx="8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>
            <a:endParaRPr/>
          </a:p>
        </p:txBody>
      </p:sp>
      <p:sp>
        <p:nvSpPr>
          <p:cNvPr id="250" name="Google Shape;250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5" name="Google Shape;255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59" name="Google Shape;259;p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64" name="Google Shape;264;p2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>
            <a:endParaRPr/>
          </a:p>
        </p:txBody>
      </p:sp>
      <p:sp>
        <p:nvSpPr>
          <p:cNvPr id="269" name="Google Shape;269;p3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0" name="Google Shape;270;p3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eakers">
  <p:cSld name="CUSTOM_23">
    <p:bg>
      <p:bgPr>
        <a:solidFill>
          <a:schemeClr val="accent5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>
            <a:spLocks noGrp="1"/>
          </p:cNvSpPr>
          <p:nvPr>
            <p:ph type="pic" idx="2"/>
          </p:nvPr>
        </p:nvSpPr>
        <p:spPr>
          <a:xfrm>
            <a:off x="277500" y="1963600"/>
            <a:ext cx="1333800" cy="1337100"/>
          </a:xfrm>
          <a:prstGeom prst="roundRect">
            <a:avLst>
              <a:gd name="adj" fmla="val 14278"/>
            </a:avLst>
          </a:prstGeom>
          <a:noFill/>
          <a:ln>
            <a:noFill/>
          </a:ln>
        </p:spPr>
      </p:sp>
      <p:sp>
        <p:nvSpPr>
          <p:cNvPr id="29" name="Google Shape;29;p4"/>
          <p:cNvSpPr>
            <a:spLocks noGrp="1"/>
          </p:cNvSpPr>
          <p:nvPr>
            <p:ph type="pic" idx="3"/>
          </p:nvPr>
        </p:nvSpPr>
        <p:spPr>
          <a:xfrm>
            <a:off x="1728225" y="1963600"/>
            <a:ext cx="1333800" cy="1337100"/>
          </a:xfrm>
          <a:prstGeom prst="roundRect">
            <a:avLst>
              <a:gd name="adj" fmla="val 14278"/>
            </a:avLst>
          </a:prstGeom>
          <a:noFill/>
          <a:ln>
            <a:noFill/>
          </a:ln>
        </p:spPr>
      </p:sp>
      <p:sp>
        <p:nvSpPr>
          <p:cNvPr id="30" name="Google Shape;30;p4"/>
          <p:cNvSpPr>
            <a:spLocks noGrp="1"/>
          </p:cNvSpPr>
          <p:nvPr>
            <p:ph type="pic" idx="4"/>
          </p:nvPr>
        </p:nvSpPr>
        <p:spPr>
          <a:xfrm>
            <a:off x="3179025" y="1963600"/>
            <a:ext cx="1333800" cy="1337100"/>
          </a:xfrm>
          <a:prstGeom prst="roundRect">
            <a:avLst>
              <a:gd name="adj" fmla="val 14278"/>
            </a:avLst>
          </a:prstGeom>
          <a:noFill/>
          <a:ln>
            <a:noFill/>
          </a:ln>
        </p:spPr>
      </p:sp>
      <p:sp>
        <p:nvSpPr>
          <p:cNvPr id="31" name="Google Shape;31;p4"/>
          <p:cNvSpPr>
            <a:spLocks noGrp="1"/>
          </p:cNvSpPr>
          <p:nvPr>
            <p:ph type="pic" idx="5"/>
          </p:nvPr>
        </p:nvSpPr>
        <p:spPr>
          <a:xfrm>
            <a:off x="4629825" y="1963600"/>
            <a:ext cx="1333800" cy="1337100"/>
          </a:xfrm>
          <a:prstGeom prst="roundRect">
            <a:avLst>
              <a:gd name="adj" fmla="val 14278"/>
            </a:avLst>
          </a:prstGeom>
          <a:noFill/>
          <a:ln>
            <a:noFill/>
          </a:ln>
        </p:spPr>
      </p:sp>
      <p:sp>
        <p:nvSpPr>
          <p:cNvPr id="32" name="Google Shape;32;p4"/>
          <p:cNvSpPr>
            <a:spLocks noGrp="1"/>
          </p:cNvSpPr>
          <p:nvPr>
            <p:ph type="pic" idx="6"/>
          </p:nvPr>
        </p:nvSpPr>
        <p:spPr>
          <a:xfrm>
            <a:off x="6080625" y="1963600"/>
            <a:ext cx="1333800" cy="1337100"/>
          </a:xfrm>
          <a:prstGeom prst="roundRect">
            <a:avLst>
              <a:gd name="adj" fmla="val 14278"/>
            </a:avLst>
          </a:prstGeom>
          <a:noFill/>
          <a:ln>
            <a:noFill/>
          </a:ln>
        </p:spPr>
      </p:sp>
      <p:sp>
        <p:nvSpPr>
          <p:cNvPr id="33" name="Google Shape;33;p4"/>
          <p:cNvSpPr>
            <a:spLocks noGrp="1"/>
          </p:cNvSpPr>
          <p:nvPr>
            <p:ph type="pic" idx="7"/>
          </p:nvPr>
        </p:nvSpPr>
        <p:spPr>
          <a:xfrm>
            <a:off x="7531425" y="1963600"/>
            <a:ext cx="1333800" cy="1337100"/>
          </a:xfrm>
          <a:prstGeom prst="roundRect">
            <a:avLst>
              <a:gd name="adj" fmla="val 14278"/>
            </a:avLst>
          </a:prstGeom>
          <a:noFill/>
          <a:ln>
            <a:noFill/>
          </a:ln>
        </p:spPr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277500" y="577275"/>
            <a:ext cx="7137000" cy="9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70644" y="4380300"/>
            <a:ext cx="1333800" cy="56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8"/>
          </p:nvPr>
        </p:nvSpPr>
        <p:spPr>
          <a:xfrm>
            <a:off x="1821624" y="4380300"/>
            <a:ext cx="1333800" cy="56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9"/>
          </p:nvPr>
        </p:nvSpPr>
        <p:spPr>
          <a:xfrm>
            <a:off x="3272604" y="4380300"/>
            <a:ext cx="1333800" cy="56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3"/>
          </p:nvPr>
        </p:nvSpPr>
        <p:spPr>
          <a:xfrm>
            <a:off x="4723584" y="4380300"/>
            <a:ext cx="1333800" cy="56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14"/>
          </p:nvPr>
        </p:nvSpPr>
        <p:spPr>
          <a:xfrm>
            <a:off x="6174564" y="4380300"/>
            <a:ext cx="1333800" cy="56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body" idx="15"/>
          </p:nvPr>
        </p:nvSpPr>
        <p:spPr>
          <a:xfrm>
            <a:off x="7625544" y="4380300"/>
            <a:ext cx="1333800" cy="56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subTitle" idx="16"/>
          </p:nvPr>
        </p:nvSpPr>
        <p:spPr>
          <a:xfrm>
            <a:off x="370650" y="3810800"/>
            <a:ext cx="1248000" cy="5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subTitle" idx="17"/>
          </p:nvPr>
        </p:nvSpPr>
        <p:spPr>
          <a:xfrm>
            <a:off x="1821493" y="3810800"/>
            <a:ext cx="1248000" cy="5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subTitle" idx="18"/>
          </p:nvPr>
        </p:nvSpPr>
        <p:spPr>
          <a:xfrm>
            <a:off x="3272343" y="3810800"/>
            <a:ext cx="1248000" cy="5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9"/>
          </p:nvPr>
        </p:nvSpPr>
        <p:spPr>
          <a:xfrm>
            <a:off x="4723193" y="3810800"/>
            <a:ext cx="1248000" cy="5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20"/>
          </p:nvPr>
        </p:nvSpPr>
        <p:spPr>
          <a:xfrm>
            <a:off x="6174375" y="3810800"/>
            <a:ext cx="1248000" cy="5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ubTitle" idx="21"/>
          </p:nvPr>
        </p:nvSpPr>
        <p:spPr>
          <a:xfrm>
            <a:off x="7625550" y="3810800"/>
            <a:ext cx="1248000" cy="53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ubTitle" idx="22"/>
          </p:nvPr>
        </p:nvSpPr>
        <p:spPr>
          <a:xfrm>
            <a:off x="277500" y="291038"/>
            <a:ext cx="1743300" cy="12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subTitle" idx="23"/>
          </p:nvPr>
        </p:nvSpPr>
        <p:spPr>
          <a:xfrm>
            <a:off x="7151050" y="290218"/>
            <a:ext cx="1715400" cy="12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275" name="Google Shape;275;p3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4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34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80" name="Google Shape;280;p34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81" name="Google Shape;281;p34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82" name="Google Shape;282;p34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83" name="Google Shape;283;p34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84" name="Google Shape;284;p34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Title, body and image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7" name="Google Shape;287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8" name="Google Shape;288;p35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wo big ideas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91" name="Google Shape;291;p36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92" name="Google Shape;292;p36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93" name="Google Shape;293;p36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94" name="Google Shape;294;p36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hree big ideas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97" name="Google Shape;297;p37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98" name="Google Shape;298;p37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99" name="Google Shape;299;p37"/>
          <p:cNvSpPr txBox="1">
            <a:spLocks noGrp="1"/>
          </p:cNvSpPr>
          <p:nvPr>
            <p:ph type="subTitle" idx="3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0" name="Google Shape;300;p37"/>
          <p:cNvSpPr txBox="1">
            <a:spLocks noGrp="1"/>
          </p:cNvSpPr>
          <p:nvPr>
            <p:ph type="subTitle" idx="4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1" name="Google Shape;301;p37"/>
          <p:cNvSpPr txBox="1">
            <a:spLocks noGrp="1"/>
          </p:cNvSpPr>
          <p:nvPr>
            <p:ph type="subTitle" idx="5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2" name="Google Shape;302;p37"/>
          <p:cNvSpPr txBox="1">
            <a:spLocks noGrp="1"/>
          </p:cNvSpPr>
          <p:nvPr>
            <p:ph type="body" idx="6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Four big idea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8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05" name="Google Shape;305;p38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06" name="Google Shape;306;p38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07" name="Google Shape;307;p38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08" name="Google Shape;308;p38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0" name="Google Shape;310;p38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1" name="Google Shape;311;p38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2" name="Google Shape;312;p38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 and image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5" name="Google Shape;315;p39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Two storyboards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0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18" name="Google Shape;318;p40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40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40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2" name="Google Shape;322;p40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23" name="Google Shape;323;p40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cards">
  <p:cSld name="CUSTOM_24">
    <p:bg>
      <p:bgPr>
        <a:solidFill>
          <a:schemeClr val="accent5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/>
          <p:cNvSpPr txBox="1">
            <a:spLocks noGrp="1"/>
          </p:cNvSpPr>
          <p:nvPr>
            <p:ph type="subTitle" idx="1"/>
          </p:nvPr>
        </p:nvSpPr>
        <p:spPr>
          <a:xfrm>
            <a:off x="417936" y="2908400"/>
            <a:ext cx="1337400" cy="39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2"/>
          </p:nvPr>
        </p:nvSpPr>
        <p:spPr>
          <a:xfrm>
            <a:off x="2167325" y="2908400"/>
            <a:ext cx="1337400" cy="39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3"/>
          </p:nvPr>
        </p:nvSpPr>
        <p:spPr>
          <a:xfrm>
            <a:off x="3905470" y="2908400"/>
            <a:ext cx="1337400" cy="39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4"/>
          </p:nvPr>
        </p:nvSpPr>
        <p:spPr>
          <a:xfrm>
            <a:off x="5652384" y="2908400"/>
            <a:ext cx="1337400" cy="39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5"/>
          </p:nvPr>
        </p:nvSpPr>
        <p:spPr>
          <a:xfrm>
            <a:off x="7392630" y="2908400"/>
            <a:ext cx="1337400" cy="39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body" idx="6"/>
          </p:nvPr>
        </p:nvSpPr>
        <p:spPr>
          <a:xfrm>
            <a:off x="417811" y="3433000"/>
            <a:ext cx="1337400" cy="1176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body" idx="7"/>
          </p:nvPr>
        </p:nvSpPr>
        <p:spPr>
          <a:xfrm>
            <a:off x="2167325" y="3433000"/>
            <a:ext cx="1337400" cy="11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8"/>
          </p:nvPr>
        </p:nvSpPr>
        <p:spPr>
          <a:xfrm>
            <a:off x="3903300" y="3433000"/>
            <a:ext cx="1337400" cy="11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9"/>
          </p:nvPr>
        </p:nvSpPr>
        <p:spPr>
          <a:xfrm>
            <a:off x="5648625" y="3433000"/>
            <a:ext cx="1337400" cy="11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13"/>
          </p:nvPr>
        </p:nvSpPr>
        <p:spPr>
          <a:xfrm>
            <a:off x="7385291" y="3433000"/>
            <a:ext cx="1337400" cy="11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14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15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Three storyboards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26" name="Google Shape;326;p41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41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41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29" name="Google Shape;329;p41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1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2" name="Google Shape;332;p41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3" name="Google Shape;333;p41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4" name="Google Shape;334;p41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2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Image grid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3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9" name="Google Shape;339;p43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43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43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43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43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5" name="Google Shape;345;p43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6" name="Google Shape;346;p43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3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- Alt 1">
  <p:cSld name="CUSTOM_25">
    <p:bg>
      <p:bgPr>
        <a:solidFill>
          <a:schemeClr val="accent5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6"/>
          <p:cNvSpPr txBox="1"/>
          <p:nvPr/>
        </p:nvSpPr>
        <p:spPr>
          <a:xfrm>
            <a:off x="277500" y="277500"/>
            <a:ext cx="85890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subTitle" idx="3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+ 4 steps - Alt 1">
  <p:cSld name="CUSTOM_25_1_1">
    <p:bg>
      <p:bgPr>
        <a:solidFill>
          <a:schemeClr val="accent5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"/>
          <p:cNvSpPr txBox="1">
            <a:spLocks noGrp="1"/>
          </p:cNvSpPr>
          <p:nvPr>
            <p:ph type="title"/>
          </p:nvPr>
        </p:nvSpPr>
        <p:spPr>
          <a:xfrm>
            <a:off x="1969400" y="138075"/>
            <a:ext cx="5217000" cy="8850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subTitle" idx="2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77" name="Google Shape;77;p7"/>
          <p:cNvSpPr>
            <a:spLocks noGrp="1"/>
          </p:cNvSpPr>
          <p:nvPr>
            <p:ph type="pic" idx="3"/>
          </p:nvPr>
        </p:nvSpPr>
        <p:spPr>
          <a:xfrm>
            <a:off x="3766700" y="873150"/>
            <a:ext cx="1621800" cy="3549600"/>
          </a:xfrm>
          <a:prstGeom prst="roundRect">
            <a:avLst>
              <a:gd name="adj" fmla="val 10482"/>
            </a:avLst>
          </a:prstGeom>
          <a:noFill/>
          <a:ln>
            <a:noFill/>
          </a:ln>
        </p:spPr>
      </p:sp>
      <p:sp>
        <p:nvSpPr>
          <p:cNvPr id="78" name="Google Shape;78;p7"/>
          <p:cNvSpPr>
            <a:spLocks noGrp="1"/>
          </p:cNvSpPr>
          <p:nvPr>
            <p:ph type="pic" idx="4"/>
          </p:nvPr>
        </p:nvSpPr>
        <p:spPr>
          <a:xfrm>
            <a:off x="289100" y="1324475"/>
            <a:ext cx="1563300" cy="2531100"/>
          </a:xfrm>
          <a:prstGeom prst="roundRect">
            <a:avLst>
              <a:gd name="adj" fmla="val 11947"/>
            </a:avLst>
          </a:prstGeom>
          <a:noFill/>
          <a:ln>
            <a:noFill/>
          </a:ln>
        </p:spPr>
      </p:sp>
      <p:sp>
        <p:nvSpPr>
          <p:cNvPr id="79" name="Google Shape;79;p7"/>
          <p:cNvSpPr>
            <a:spLocks noGrp="1"/>
          </p:cNvSpPr>
          <p:nvPr>
            <p:ph type="pic" idx="5"/>
          </p:nvPr>
        </p:nvSpPr>
        <p:spPr>
          <a:xfrm>
            <a:off x="1969400" y="1142650"/>
            <a:ext cx="1563300" cy="2531100"/>
          </a:xfrm>
          <a:prstGeom prst="roundRect">
            <a:avLst>
              <a:gd name="adj" fmla="val 11947"/>
            </a:avLst>
          </a:prstGeom>
          <a:noFill/>
          <a:ln>
            <a:noFill/>
          </a:ln>
        </p:spPr>
      </p:sp>
      <p:sp>
        <p:nvSpPr>
          <p:cNvPr id="80" name="Google Shape;80;p7"/>
          <p:cNvSpPr>
            <a:spLocks noGrp="1"/>
          </p:cNvSpPr>
          <p:nvPr>
            <p:ph type="pic" idx="6"/>
          </p:nvPr>
        </p:nvSpPr>
        <p:spPr>
          <a:xfrm>
            <a:off x="5623125" y="1142650"/>
            <a:ext cx="1563300" cy="2531100"/>
          </a:xfrm>
          <a:prstGeom prst="roundRect">
            <a:avLst>
              <a:gd name="adj" fmla="val 11947"/>
            </a:avLst>
          </a:prstGeom>
          <a:noFill/>
          <a:ln>
            <a:noFill/>
          </a:ln>
        </p:spPr>
      </p:sp>
      <p:sp>
        <p:nvSpPr>
          <p:cNvPr id="81" name="Google Shape;81;p7"/>
          <p:cNvSpPr>
            <a:spLocks noGrp="1"/>
          </p:cNvSpPr>
          <p:nvPr>
            <p:ph type="pic" idx="7"/>
          </p:nvPr>
        </p:nvSpPr>
        <p:spPr>
          <a:xfrm>
            <a:off x="7304050" y="1324475"/>
            <a:ext cx="1563300" cy="2531100"/>
          </a:xfrm>
          <a:prstGeom prst="roundRect">
            <a:avLst>
              <a:gd name="adj" fmla="val 11947"/>
            </a:avLst>
          </a:prstGeom>
          <a:noFill/>
          <a:ln>
            <a:noFill/>
          </a:ln>
        </p:spPr>
      </p:sp>
      <p:sp>
        <p:nvSpPr>
          <p:cNvPr id="82" name="Google Shape;82;p7"/>
          <p:cNvSpPr txBox="1">
            <a:spLocks noGrp="1"/>
          </p:cNvSpPr>
          <p:nvPr>
            <p:ph type="subTitle" idx="8"/>
          </p:nvPr>
        </p:nvSpPr>
        <p:spPr>
          <a:xfrm>
            <a:off x="378475" y="4261299"/>
            <a:ext cx="1563300" cy="20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subTitle" idx="9"/>
          </p:nvPr>
        </p:nvSpPr>
        <p:spPr>
          <a:xfrm>
            <a:off x="378476" y="4562900"/>
            <a:ext cx="1473900" cy="29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subTitle" idx="13"/>
          </p:nvPr>
        </p:nvSpPr>
        <p:spPr>
          <a:xfrm>
            <a:off x="2057625" y="4074126"/>
            <a:ext cx="1563300" cy="20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subTitle" idx="14"/>
          </p:nvPr>
        </p:nvSpPr>
        <p:spPr>
          <a:xfrm>
            <a:off x="2057625" y="4375725"/>
            <a:ext cx="1473900" cy="29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86" name="Google Shape;86;p7"/>
          <p:cNvSpPr txBox="1">
            <a:spLocks noGrp="1"/>
          </p:cNvSpPr>
          <p:nvPr>
            <p:ph type="subTitle" idx="15"/>
          </p:nvPr>
        </p:nvSpPr>
        <p:spPr>
          <a:xfrm>
            <a:off x="5712200" y="4074126"/>
            <a:ext cx="15633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87" name="Google Shape;87;p7"/>
          <p:cNvSpPr txBox="1">
            <a:spLocks noGrp="1"/>
          </p:cNvSpPr>
          <p:nvPr>
            <p:ph type="subTitle" idx="16"/>
          </p:nvPr>
        </p:nvSpPr>
        <p:spPr>
          <a:xfrm>
            <a:off x="5712200" y="4375725"/>
            <a:ext cx="1473900" cy="29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17"/>
          </p:nvPr>
        </p:nvSpPr>
        <p:spPr>
          <a:xfrm>
            <a:off x="7395575" y="4261301"/>
            <a:ext cx="15633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89" name="Google Shape;89;p7"/>
          <p:cNvSpPr txBox="1">
            <a:spLocks noGrp="1"/>
          </p:cNvSpPr>
          <p:nvPr>
            <p:ph type="subTitle" idx="18"/>
          </p:nvPr>
        </p:nvSpPr>
        <p:spPr>
          <a:xfrm>
            <a:off x="7395575" y="4562900"/>
            <a:ext cx="1504200" cy="29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8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Alt 1">
  <p:cSld name="CUSTOM_21_1_1">
    <p:bg>
      <p:bgPr>
        <a:solidFill>
          <a:schemeClr val="accent5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"/>
          <p:cNvSpPr txBox="1">
            <a:spLocks noGrp="1"/>
          </p:cNvSpPr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>
            <a:endParaRPr/>
          </a:p>
        </p:txBody>
      </p:sp>
      <p:sp>
        <p:nvSpPr>
          <p:cNvPr id="92" name="Google Shape;92;p8"/>
          <p:cNvSpPr txBox="1">
            <a:spLocks noGrp="1"/>
          </p:cNvSpPr>
          <p:nvPr>
            <p:ph type="subTitle" idx="1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93" name="Google Shape;93;p8"/>
          <p:cNvSpPr txBox="1">
            <a:spLocks noGrp="1"/>
          </p:cNvSpPr>
          <p:nvPr>
            <p:ph type="subTitle" idx="2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main point">
  <p:cSld name="BLANK_1_1_1_1_1_1">
    <p:bg>
      <p:bgPr>
        <a:solidFill>
          <a:schemeClr val="accent5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9"/>
          <p:cNvPicPr preferRelativeResize="0"/>
          <p:nvPr/>
        </p:nvPicPr>
        <p:blipFill rotWithShape="1">
          <a:blip r:embed="rId2">
            <a:alphaModFix amt="10000"/>
          </a:blip>
          <a:srcRect l="1068" t="592" r="19" b="720"/>
          <a:stretch/>
        </p:blipFill>
        <p:spPr>
          <a:xfrm>
            <a:off x="277425" y="277650"/>
            <a:ext cx="8588100" cy="4582500"/>
          </a:xfrm>
          <a:prstGeom prst="roundRect">
            <a:avLst>
              <a:gd name="adj" fmla="val 13460"/>
            </a:avLst>
          </a:prstGeom>
          <a:noFill/>
          <a:ln>
            <a:noFill/>
          </a:ln>
        </p:spPr>
      </p:pic>
      <p:sp>
        <p:nvSpPr>
          <p:cNvPr id="97" name="Google Shape;97;p9"/>
          <p:cNvSpPr txBox="1">
            <a:spLocks noGrp="1"/>
          </p:cNvSpPr>
          <p:nvPr>
            <p:ph type="title"/>
          </p:nvPr>
        </p:nvSpPr>
        <p:spPr>
          <a:xfrm>
            <a:off x="625375" y="2731850"/>
            <a:ext cx="4034400" cy="17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- Alt 1">
  <p:cSld name="BLANK_1_1_1_1_1_1_1_1_1_1_1">
    <p:bg>
      <p:bgPr>
        <a:solidFill>
          <a:schemeClr val="accent5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0"/>
          <p:cNvSpPr txBox="1">
            <a:spLocks noGrp="1"/>
          </p:cNvSpPr>
          <p:nvPr>
            <p:ph type="subTitle" idx="1"/>
          </p:nvPr>
        </p:nvSpPr>
        <p:spPr>
          <a:xfrm>
            <a:off x="4539825" y="3178291"/>
            <a:ext cx="4325700" cy="452700"/>
          </a:xfrm>
          <a:prstGeom prst="rect">
            <a:avLst/>
          </a:prstGeom>
        </p:spPr>
        <p:txBody>
          <a:bodyPr spcFirstLastPara="1" wrap="square" lIns="91425" tIns="91425" rIns="0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subTitle" idx="2"/>
          </p:nvPr>
        </p:nvSpPr>
        <p:spPr>
          <a:xfrm>
            <a:off x="4539825" y="3792808"/>
            <a:ext cx="4325700" cy="452700"/>
          </a:xfrm>
          <a:prstGeom prst="rect">
            <a:avLst/>
          </a:prstGeom>
        </p:spPr>
        <p:txBody>
          <a:bodyPr spcFirstLastPara="1" wrap="square" lIns="91425" tIns="91425" rIns="0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02" name="Google Shape;102;p10"/>
          <p:cNvSpPr txBox="1">
            <a:spLocks noGrp="1"/>
          </p:cNvSpPr>
          <p:nvPr>
            <p:ph type="subTitle" idx="3"/>
          </p:nvPr>
        </p:nvSpPr>
        <p:spPr>
          <a:xfrm>
            <a:off x="4539825" y="4407325"/>
            <a:ext cx="4325700" cy="452700"/>
          </a:xfrm>
          <a:prstGeom prst="rect">
            <a:avLst/>
          </a:prstGeom>
        </p:spPr>
        <p:txBody>
          <a:bodyPr spcFirstLastPara="1" wrap="square" lIns="91425" tIns="91425" rIns="0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title"/>
          </p:nvPr>
        </p:nvSpPr>
        <p:spPr>
          <a:xfrm>
            <a:off x="277425" y="2056225"/>
            <a:ext cx="3541500" cy="2803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5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ubTitle" idx="4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05" name="Google Shape;105;p10"/>
          <p:cNvSpPr txBox="1">
            <a:spLocks noGrp="1"/>
          </p:cNvSpPr>
          <p:nvPr>
            <p:ph type="subTitle" idx="5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lvl="0" indent="-444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4850" y="285900"/>
            <a:ext cx="64239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4850" y="2001325"/>
            <a:ext cx="4088100" cy="24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75">
          <p15:clr>
            <a:srgbClr val="E46962"/>
          </p15:clr>
        </p15:guide>
        <p15:guide id="2" orient="horz" pos="3061">
          <p15:clr>
            <a:srgbClr val="E46962"/>
          </p15:clr>
        </p15:guide>
        <p15:guide id="3" orient="horz" pos="175">
          <p15:clr>
            <a:srgbClr val="E46962"/>
          </p15:clr>
        </p15:guide>
        <p15:guide id="4" pos="5585">
          <p15:clr>
            <a:srgbClr val="E46962"/>
          </p15:clr>
        </p15:guide>
        <p15:guide id="5" orient="horz" pos="1620">
          <p15:clr>
            <a:srgbClr val="E46962"/>
          </p15:clr>
        </p15:guide>
        <p15:guide id="6" pos="288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tianyimasf/linkedin-data-job-titles-and-posting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4"/>
          <p:cNvSpPr txBox="1">
            <a:spLocks noGrp="1"/>
          </p:cNvSpPr>
          <p:nvPr>
            <p:ph type="subTitle" idx="2"/>
          </p:nvPr>
        </p:nvSpPr>
        <p:spPr>
          <a:xfrm>
            <a:off x="805651" y="582750"/>
            <a:ext cx="1743300" cy="12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Cloud Computing</a:t>
            </a:r>
            <a:endParaRPr dirty="0"/>
          </a:p>
        </p:txBody>
      </p:sp>
      <p:sp>
        <p:nvSpPr>
          <p:cNvPr id="353" name="Google Shape;353;p44"/>
          <p:cNvSpPr txBox="1">
            <a:spLocks noGrp="1"/>
          </p:cNvSpPr>
          <p:nvPr>
            <p:ph type="subTitle" idx="4"/>
          </p:nvPr>
        </p:nvSpPr>
        <p:spPr>
          <a:xfrm>
            <a:off x="7677976" y="582750"/>
            <a:ext cx="1743300" cy="12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09/16/2025</a:t>
            </a:r>
            <a:endParaRPr dirty="0"/>
          </a:p>
        </p:txBody>
      </p:sp>
      <p:sp>
        <p:nvSpPr>
          <p:cNvPr id="354" name="Google Shape;354;p44"/>
          <p:cNvSpPr txBox="1">
            <a:spLocks noGrp="1"/>
          </p:cNvSpPr>
          <p:nvPr>
            <p:ph type="title"/>
          </p:nvPr>
        </p:nvSpPr>
        <p:spPr>
          <a:xfrm>
            <a:off x="1642350" y="2518700"/>
            <a:ext cx="5859300" cy="14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Proposal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Azeret Mono"/>
                <a:ea typeface="Azeret Mono"/>
                <a:cs typeface="Azeret Mono"/>
                <a:sym typeface="Azeret Mono"/>
              </a:rPr>
              <a:t>By Team</a:t>
            </a:r>
            <a:endParaRPr sz="3000" dirty="0">
              <a:latin typeface="Azeret Mono"/>
              <a:ea typeface="Azeret Mono"/>
              <a:cs typeface="Azeret Mono"/>
              <a:sym typeface="Azeret Mon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Azeret Mono"/>
                <a:ea typeface="Azeret Mono"/>
                <a:cs typeface="Azeret Mono"/>
                <a:sym typeface="Azeret Mono"/>
              </a:rPr>
              <a:t> </a:t>
            </a:r>
            <a:endParaRPr sz="3000" dirty="0">
              <a:latin typeface="Azeret Mono"/>
              <a:ea typeface="Azeret Mono"/>
              <a:cs typeface="Azeret Mono"/>
              <a:sym typeface="Azeret Mon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Azeret Mono ExtraLight"/>
                <a:ea typeface="Azeret Mono ExtraLight"/>
                <a:cs typeface="Azeret Mono ExtraLight"/>
                <a:sym typeface="Azeret Mono ExtraLight"/>
              </a:rPr>
              <a:t>Unattached and Unhinged</a:t>
            </a:r>
            <a:endParaRPr sz="3000" dirty="0">
              <a:latin typeface="Azeret Mono ExtraLight"/>
              <a:ea typeface="Azeret Mono ExtraLight"/>
              <a:cs typeface="Azeret Mono ExtraLight"/>
              <a:sym typeface="Azeret Mono Extra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/>
          </a:p>
        </p:txBody>
      </p:sp>
      <p:sp>
        <p:nvSpPr>
          <p:cNvPr id="355" name="Google Shape;355;p44"/>
          <p:cNvSpPr txBox="1"/>
          <p:nvPr/>
        </p:nvSpPr>
        <p:spPr>
          <a:xfrm>
            <a:off x="4975675" y="3524425"/>
            <a:ext cx="34059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Team member 1: </a:t>
            </a:r>
            <a:r>
              <a:rPr lang="en" sz="1200" dirty="0"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rPr>
              <a:t>Varad Paradkar (</a:t>
            </a:r>
            <a:r>
              <a:rPr lang="en" sz="1200" dirty="0">
                <a:solidFill>
                  <a:srgbClr val="1F2328"/>
                </a:solidFill>
                <a:highlight>
                  <a:srgbClr val="FFFFFF"/>
                </a:highlight>
                <a:latin typeface="Arimo Medium"/>
                <a:ea typeface="Arimo Medium"/>
                <a:cs typeface="Arimo Medium"/>
                <a:sym typeface="Arimo Medium"/>
              </a:rPr>
              <a:t>801418318</a:t>
            </a:r>
            <a:r>
              <a:rPr lang="en" sz="1200" dirty="0"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rPr>
              <a:t>)</a:t>
            </a:r>
            <a:endParaRPr sz="1200" dirty="0">
              <a:solidFill>
                <a:schemeClr val="dk1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Team member 2: </a:t>
            </a:r>
            <a:r>
              <a:rPr lang="en" sz="1200" dirty="0"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rPr>
              <a:t>Mitali Yadav (</a:t>
            </a:r>
            <a:r>
              <a:rPr lang="en" sz="1200" dirty="0">
                <a:solidFill>
                  <a:srgbClr val="1F2328"/>
                </a:solidFill>
                <a:highlight>
                  <a:srgbClr val="FFFFFF"/>
                </a:highlight>
                <a:latin typeface="Arimo Medium"/>
                <a:ea typeface="Arimo Medium"/>
                <a:cs typeface="Arimo Medium"/>
                <a:sym typeface="Arimo Medium"/>
              </a:rPr>
              <a:t>801453849</a:t>
            </a:r>
            <a:r>
              <a:rPr lang="en" sz="1200" dirty="0"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rPr>
              <a:t>)</a:t>
            </a:r>
            <a:br>
              <a:rPr lang="en" sz="12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</a:br>
            <a:r>
              <a:rPr lang="en" sz="12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Team member 3: </a:t>
            </a:r>
            <a:r>
              <a:rPr lang="en" sz="1200" dirty="0"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rPr>
              <a:t>Sudeepta Bal(</a:t>
            </a:r>
            <a:r>
              <a:rPr lang="en" sz="1200" dirty="0">
                <a:solidFill>
                  <a:srgbClr val="1F2328"/>
                </a:solidFill>
                <a:highlight>
                  <a:srgbClr val="FFFFFF"/>
                </a:highlight>
                <a:latin typeface="Arimo Medium"/>
                <a:ea typeface="Arimo Medium"/>
                <a:cs typeface="Arimo Medium"/>
                <a:sym typeface="Arimo Medium"/>
              </a:rPr>
              <a:t>801455628</a:t>
            </a:r>
            <a:r>
              <a:rPr lang="en" sz="1200" dirty="0"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rPr>
              <a:t>)</a:t>
            </a:r>
            <a:endParaRPr sz="1200" dirty="0">
              <a:solidFill>
                <a:schemeClr val="dk1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Team member 4: </a:t>
            </a:r>
            <a:r>
              <a:rPr lang="en" sz="1200" dirty="0"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rPr>
              <a:t>Ruthwik Dovala(</a:t>
            </a:r>
            <a:r>
              <a:rPr lang="en" sz="1200" dirty="0">
                <a:solidFill>
                  <a:srgbClr val="1F2328"/>
                </a:solidFill>
                <a:highlight>
                  <a:srgbClr val="FFFFFF"/>
                </a:highlight>
                <a:latin typeface="Arimo Medium"/>
                <a:ea typeface="Arimo Medium"/>
                <a:cs typeface="Arimo Medium"/>
                <a:sym typeface="Arimo Medium"/>
              </a:rPr>
              <a:t>801431661</a:t>
            </a:r>
            <a:r>
              <a:rPr lang="en" sz="1200" dirty="0">
                <a:solidFill>
                  <a:schemeClr val="dk1"/>
                </a:solidFill>
                <a:latin typeface="Arimo Medium"/>
                <a:ea typeface="Arimo Medium"/>
                <a:cs typeface="Arimo Medium"/>
                <a:sym typeface="Arimo Medium"/>
              </a:rPr>
              <a:t>)</a:t>
            </a:r>
            <a:endParaRPr sz="1200" dirty="0">
              <a:solidFill>
                <a:schemeClr val="dk1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5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sp>
        <p:nvSpPr>
          <p:cNvPr id="361" name="Google Shape;361;p45"/>
          <p:cNvSpPr txBox="1">
            <a:spLocks noGrp="1"/>
          </p:cNvSpPr>
          <p:nvPr>
            <p:ph type="subTitle" idx="4294967295"/>
          </p:nvPr>
        </p:nvSpPr>
        <p:spPr>
          <a:xfrm>
            <a:off x="633475" y="478238"/>
            <a:ext cx="1743300" cy="123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Arimo"/>
                <a:ea typeface="Arimo"/>
                <a:cs typeface="Arimo"/>
                <a:sym typeface="Arimo"/>
              </a:rPr>
              <a:t>Cloud Computing</a:t>
            </a:r>
            <a:endParaRPr sz="800" dirty="0"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62" name="Google Shape;362;p45"/>
          <p:cNvSpPr txBox="1">
            <a:spLocks noGrp="1"/>
          </p:cNvSpPr>
          <p:nvPr>
            <p:ph type="subTitle" idx="4294967295"/>
          </p:nvPr>
        </p:nvSpPr>
        <p:spPr>
          <a:xfrm>
            <a:off x="7870025" y="478250"/>
            <a:ext cx="791100" cy="123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Arimo"/>
                <a:ea typeface="Arimo"/>
                <a:cs typeface="Arimo"/>
                <a:sym typeface="Arimo"/>
              </a:rPr>
              <a:t>09/16/2025</a:t>
            </a:r>
            <a:endParaRPr sz="800" dirty="0"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63" name="Google Shape;363;p45"/>
          <p:cNvSpPr txBox="1">
            <a:spLocks noGrp="1"/>
          </p:cNvSpPr>
          <p:nvPr>
            <p:ph type="title"/>
          </p:nvPr>
        </p:nvSpPr>
        <p:spPr>
          <a:xfrm>
            <a:off x="633475" y="601250"/>
            <a:ext cx="7004400" cy="983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Progress so far</a:t>
            </a:r>
            <a:endParaRPr sz="3600" dirty="0"/>
          </a:p>
        </p:txBody>
      </p:sp>
      <p:sp>
        <p:nvSpPr>
          <p:cNvPr id="364" name="Google Shape;364;p45"/>
          <p:cNvSpPr txBox="1"/>
          <p:nvPr/>
        </p:nvSpPr>
        <p:spPr>
          <a:xfrm>
            <a:off x="633475" y="1787125"/>
            <a:ext cx="4411200" cy="256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 dirty="0">
                <a:solidFill>
                  <a:schemeClr val="lt1"/>
                </a:solidFill>
                <a:latin typeface="AkayaTelivigala" pitchFamily="2" charset="77"/>
                <a:ea typeface="Annai MN" pitchFamily="2" charset="77"/>
                <a:cs typeface="AkayaTelivigala" pitchFamily="2" charset="77"/>
              </a:rPr>
              <a:t>The project group has been formally established and is prepared to begin collaborative work.</a:t>
            </a:r>
            <a:endParaRPr dirty="0">
              <a:solidFill>
                <a:schemeClr val="lt1"/>
              </a:solidFill>
              <a:latin typeface="AkayaTelivigala" pitchFamily="2" charset="77"/>
              <a:ea typeface="Annai MN" pitchFamily="2" charset="77"/>
              <a:cs typeface="AkayaTelivigala" pitchFamily="2" charset="77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 dirty="0">
                <a:solidFill>
                  <a:schemeClr val="lt1"/>
                </a:solidFill>
                <a:latin typeface="AkayaTelivigala" pitchFamily="2" charset="77"/>
                <a:ea typeface="Annai MN" pitchFamily="2" charset="77"/>
                <a:cs typeface="AkayaTelivigala" pitchFamily="2" charset="77"/>
              </a:rPr>
              <a:t>The team has decided to work with a </a:t>
            </a:r>
            <a:r>
              <a:rPr lang="en-US" dirty="0">
                <a:solidFill>
                  <a:schemeClr val="lt1"/>
                </a:solidFill>
                <a:latin typeface="AkayaTelivigala" pitchFamily="2" charset="77"/>
                <a:ea typeface="Annai MN" pitchFamily="2" charset="77"/>
                <a:cs typeface="AkayaTelivigala" pitchFamily="2" charset="77"/>
              </a:rPr>
              <a:t>job-related</a:t>
            </a:r>
            <a:r>
              <a:rPr lang="en" dirty="0">
                <a:solidFill>
                  <a:schemeClr val="lt1"/>
                </a:solidFill>
                <a:latin typeface="AkayaTelivigala" pitchFamily="2" charset="77"/>
                <a:ea typeface="Annai MN" pitchFamily="2" charset="77"/>
                <a:cs typeface="AkayaTelivigala" pitchFamily="2" charset="77"/>
              </a:rPr>
              <a:t> dataset as the focus, to be compiled through web scraping from LinkedIn and a startup-oriented job platform.</a:t>
            </a:r>
            <a:endParaRPr dirty="0">
              <a:solidFill>
                <a:schemeClr val="lt1"/>
              </a:solidFill>
              <a:latin typeface="AkayaTelivigala" pitchFamily="2" charset="77"/>
              <a:ea typeface="Annai MN" pitchFamily="2" charset="77"/>
              <a:cs typeface="AkayaTelivigala" pitchFamily="2" charset="77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 dirty="0">
                <a:solidFill>
                  <a:schemeClr val="lt1"/>
                </a:solidFill>
                <a:latin typeface="AkayaTelivigala" pitchFamily="2" charset="77"/>
                <a:ea typeface="Annai MN" pitchFamily="2" charset="77"/>
                <a:cs typeface="AkayaTelivigala" pitchFamily="2" charset="77"/>
              </a:rPr>
              <a:t>An initial sample dataset has been acquired to support demonstration activities and preliminary testing.</a:t>
            </a:r>
            <a:endParaRPr dirty="0">
              <a:solidFill>
                <a:schemeClr val="lt1"/>
              </a:solidFill>
              <a:latin typeface="AkayaTelivigala" pitchFamily="2" charset="77"/>
              <a:ea typeface="Annai MN" pitchFamily="2" charset="77"/>
              <a:cs typeface="AkayaTelivigala" pitchFamily="2" charset="77"/>
            </a:endParaRPr>
          </a:p>
        </p:txBody>
      </p:sp>
      <p:pic>
        <p:nvPicPr>
          <p:cNvPr id="365" name="Google Shape;3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275" y="1787125"/>
            <a:ext cx="3715077" cy="205163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6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371" name="Google Shape;371;p46"/>
          <p:cNvSpPr txBox="1">
            <a:spLocks noGrp="1"/>
          </p:cNvSpPr>
          <p:nvPr>
            <p:ph type="subTitle" idx="4294967295"/>
          </p:nvPr>
        </p:nvSpPr>
        <p:spPr>
          <a:xfrm>
            <a:off x="633475" y="478238"/>
            <a:ext cx="1743300" cy="123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Arimo"/>
                <a:ea typeface="Arimo"/>
                <a:cs typeface="Arimo"/>
                <a:sym typeface="Arimo"/>
              </a:rPr>
              <a:t>Cloud Computing</a:t>
            </a:r>
            <a:endParaRPr sz="800" dirty="0"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72" name="Google Shape;372;p46"/>
          <p:cNvSpPr txBox="1">
            <a:spLocks noGrp="1"/>
          </p:cNvSpPr>
          <p:nvPr>
            <p:ph type="subTitle" idx="4294967295"/>
          </p:nvPr>
        </p:nvSpPr>
        <p:spPr>
          <a:xfrm>
            <a:off x="7870025" y="478250"/>
            <a:ext cx="791100" cy="123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Arimo"/>
                <a:ea typeface="Arimo"/>
                <a:cs typeface="Arimo"/>
                <a:sym typeface="Arimo"/>
              </a:rPr>
              <a:t>09/16/2025</a:t>
            </a:r>
            <a:endParaRPr sz="800" dirty="0"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73" name="Google Shape;373;p46"/>
          <p:cNvSpPr txBox="1">
            <a:spLocks noGrp="1"/>
          </p:cNvSpPr>
          <p:nvPr>
            <p:ph type="title"/>
          </p:nvPr>
        </p:nvSpPr>
        <p:spPr>
          <a:xfrm>
            <a:off x="633475" y="727325"/>
            <a:ext cx="7004400" cy="983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Current Challenges</a:t>
            </a:r>
            <a:endParaRPr sz="3600" dirty="0"/>
          </a:p>
        </p:txBody>
      </p:sp>
      <p:sp>
        <p:nvSpPr>
          <p:cNvPr id="374" name="Google Shape;374;p46"/>
          <p:cNvSpPr txBox="1"/>
          <p:nvPr/>
        </p:nvSpPr>
        <p:spPr>
          <a:xfrm>
            <a:off x="574225" y="2043800"/>
            <a:ext cx="3552300" cy="147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❖"/>
            </a:pPr>
            <a:r>
              <a:rPr lang="en" sz="1600" dirty="0">
                <a:solidFill>
                  <a:schemeClr val="lt1"/>
                </a:solidFill>
                <a:latin typeface="AkayaTelivigala" pitchFamily="2" charset="77"/>
                <a:cs typeface="AkayaTelivigala" pitchFamily="2" charset="77"/>
              </a:rPr>
              <a:t>Ongoing efforts are focused on enhancing the scraper to capture the latest job postings from LinkedIn and Y Combinator.</a:t>
            </a:r>
            <a:endParaRPr sz="1600" dirty="0">
              <a:solidFill>
                <a:schemeClr val="lt1"/>
              </a:solidFill>
              <a:latin typeface="AkayaTelivigala" pitchFamily="2" charset="77"/>
              <a:cs typeface="AkayaTelivigala" pitchFamily="2" charset="77"/>
            </a:endParaRPr>
          </a:p>
        </p:txBody>
      </p:sp>
      <p:pic>
        <p:nvPicPr>
          <p:cNvPr id="375" name="Google Shape;37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4146" y="2043800"/>
            <a:ext cx="4357530" cy="23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7"/>
          <p:cNvSpPr txBox="1">
            <a:spLocks noGrp="1"/>
          </p:cNvSpPr>
          <p:nvPr>
            <p:ph type="subTitle" idx="5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09/16/2025</a:t>
            </a:r>
            <a:endParaRPr dirty="0"/>
          </a:p>
        </p:txBody>
      </p:sp>
      <p:sp>
        <p:nvSpPr>
          <p:cNvPr id="381" name="Google Shape;381;p47"/>
          <p:cNvSpPr txBox="1">
            <a:spLocks noGrp="1"/>
          </p:cNvSpPr>
          <p:nvPr>
            <p:ph type="subTitle" idx="4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 dirty="0"/>
              <a:t>Cloud Computing</a:t>
            </a:r>
            <a:endParaRPr dirty="0"/>
          </a:p>
        </p:txBody>
      </p:sp>
      <p:sp>
        <p:nvSpPr>
          <p:cNvPr id="382" name="Google Shape;382;p47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383" name="Google Shape;383;p47"/>
          <p:cNvSpPr txBox="1">
            <a:spLocks noGrp="1"/>
          </p:cNvSpPr>
          <p:nvPr>
            <p:ph type="title" idx="4294967295"/>
          </p:nvPr>
        </p:nvSpPr>
        <p:spPr>
          <a:xfrm>
            <a:off x="633475" y="796425"/>
            <a:ext cx="70044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Next Week activities </a:t>
            </a:r>
            <a:endParaRPr sz="3600" dirty="0"/>
          </a:p>
        </p:txBody>
      </p:sp>
      <p:sp>
        <p:nvSpPr>
          <p:cNvPr id="384" name="Google Shape;384;p47"/>
          <p:cNvSpPr txBox="1"/>
          <p:nvPr/>
        </p:nvSpPr>
        <p:spPr>
          <a:xfrm>
            <a:off x="556050" y="1543300"/>
            <a:ext cx="8233200" cy="7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85" name="Google Shape;385;p47"/>
          <p:cNvSpPr txBox="1"/>
          <p:nvPr/>
        </p:nvSpPr>
        <p:spPr>
          <a:xfrm>
            <a:off x="556050" y="1605600"/>
            <a:ext cx="3432300" cy="325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Char char="❖"/>
            </a:pPr>
            <a:r>
              <a:rPr lang="en" sz="1500" dirty="0">
                <a:solidFill>
                  <a:schemeClr val="lt1"/>
                </a:solidFill>
                <a:latin typeface="AkayaTelivigala" pitchFamily="2" charset="77"/>
                <a:cs typeface="AkayaTelivigala" pitchFamily="2" charset="77"/>
              </a:rPr>
              <a:t>To complete the data collection process and finalize job filtering criteria, including country and role specifications.</a:t>
            </a:r>
            <a:endParaRPr sz="1500" dirty="0">
              <a:solidFill>
                <a:schemeClr val="lt1"/>
              </a:solidFill>
              <a:latin typeface="AkayaTelivigala" pitchFamily="2" charset="77"/>
              <a:cs typeface="AkayaTelivigala" pitchFamily="2" charset="77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❖"/>
            </a:pPr>
            <a:r>
              <a:rPr lang="en" sz="1500" dirty="0">
                <a:solidFill>
                  <a:schemeClr val="lt1"/>
                </a:solidFill>
                <a:latin typeface="AkayaTelivigala" pitchFamily="2" charset="77"/>
                <a:cs typeface="AkayaTelivigala" pitchFamily="2" charset="77"/>
              </a:rPr>
              <a:t>To process the collected data by implementing ingestion and cleaning workflows using Spark.</a:t>
            </a:r>
            <a:endParaRPr sz="1500" dirty="0">
              <a:solidFill>
                <a:schemeClr val="lt1"/>
              </a:solidFill>
              <a:latin typeface="AkayaTelivigala" pitchFamily="2" charset="77"/>
              <a:cs typeface="AkayaTelivigala" pitchFamily="2" charset="77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❖"/>
            </a:pPr>
            <a:r>
              <a:rPr lang="en" sz="1500" dirty="0">
                <a:solidFill>
                  <a:schemeClr val="lt1"/>
                </a:solidFill>
                <a:latin typeface="AkayaTelivigala" pitchFamily="2" charset="77"/>
                <a:cs typeface="AkayaTelivigala" pitchFamily="2" charset="77"/>
              </a:rPr>
              <a:t>To enhance and document the end-to-end project architecture to validate the design and ensure clarity for each component.</a:t>
            </a:r>
            <a:endParaRPr sz="1500" dirty="0">
              <a:solidFill>
                <a:schemeClr val="lt1"/>
              </a:solidFill>
              <a:latin typeface="AkayaTelivigala" pitchFamily="2" charset="77"/>
              <a:cs typeface="AkayaTelivigala" pitchFamily="2" charset="77"/>
            </a:endParaRPr>
          </a:p>
        </p:txBody>
      </p:sp>
      <p:pic>
        <p:nvPicPr>
          <p:cNvPr id="386" name="Google Shape;38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5625" y="1675201"/>
            <a:ext cx="4655852" cy="2321949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8"/>
          <p:cNvSpPr txBox="1">
            <a:spLocks noGrp="1"/>
          </p:cNvSpPr>
          <p:nvPr>
            <p:ph type="subTitle" idx="5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09/16/2025</a:t>
            </a:r>
            <a:endParaRPr dirty="0"/>
          </a:p>
        </p:txBody>
      </p:sp>
      <p:sp>
        <p:nvSpPr>
          <p:cNvPr id="392" name="Google Shape;392;p48"/>
          <p:cNvSpPr txBox="1">
            <a:spLocks noGrp="1"/>
          </p:cNvSpPr>
          <p:nvPr>
            <p:ph type="subTitle" idx="4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 dirty="0"/>
              <a:t>Cloud Computing</a:t>
            </a:r>
            <a:endParaRPr dirty="0"/>
          </a:p>
        </p:txBody>
      </p:sp>
      <p:sp>
        <p:nvSpPr>
          <p:cNvPr id="393" name="Google Shape;393;p48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394" name="Google Shape;394;p48"/>
          <p:cNvSpPr txBox="1">
            <a:spLocks noGrp="1"/>
          </p:cNvSpPr>
          <p:nvPr>
            <p:ph type="title" idx="4294967295"/>
          </p:nvPr>
        </p:nvSpPr>
        <p:spPr>
          <a:xfrm>
            <a:off x="653225" y="596925"/>
            <a:ext cx="70044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Motivation, Analytics &amp; Prediction</a:t>
            </a:r>
            <a:endParaRPr sz="3600" dirty="0"/>
          </a:p>
        </p:txBody>
      </p:sp>
      <p:sp>
        <p:nvSpPr>
          <p:cNvPr id="395" name="Google Shape;395;p48"/>
          <p:cNvSpPr txBox="1"/>
          <p:nvPr/>
        </p:nvSpPr>
        <p:spPr>
          <a:xfrm>
            <a:off x="556050" y="1543300"/>
            <a:ext cx="8233200" cy="7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96" name="Google Shape;396;p48"/>
          <p:cNvSpPr txBox="1"/>
          <p:nvPr/>
        </p:nvSpPr>
        <p:spPr>
          <a:xfrm>
            <a:off x="556050" y="1154950"/>
            <a:ext cx="3432300" cy="219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Char char="❖"/>
            </a:pPr>
            <a:r>
              <a:rPr lang="en" sz="1500" dirty="0">
                <a:solidFill>
                  <a:schemeClr val="lt1"/>
                </a:solidFill>
                <a:latin typeface="AkayaTelivigala" pitchFamily="2" charset="77"/>
                <a:cs typeface="AkayaTelivigala" pitchFamily="2" charset="77"/>
              </a:rPr>
              <a:t>As upcoming graduates, we are entering a highly dynamic and competitive job market. Through this project, we aim to gain valuable insights into current employment trends and better understand the evolving landscape.</a:t>
            </a:r>
            <a:endParaRPr sz="1500" dirty="0">
              <a:solidFill>
                <a:schemeClr val="lt1"/>
              </a:solidFill>
              <a:latin typeface="AkayaTelivigala" pitchFamily="2" charset="77"/>
              <a:cs typeface="AkayaTelivigala" pitchFamily="2" charset="77"/>
            </a:endParaRPr>
          </a:p>
        </p:txBody>
      </p:sp>
      <p:sp>
        <p:nvSpPr>
          <p:cNvPr id="397" name="Google Shape;397;p48"/>
          <p:cNvSpPr txBox="1"/>
          <p:nvPr/>
        </p:nvSpPr>
        <p:spPr>
          <a:xfrm>
            <a:off x="4672650" y="1095525"/>
            <a:ext cx="3635400" cy="3524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Char char="❖"/>
            </a:pPr>
            <a:r>
              <a:rPr lang="en" sz="1500" dirty="0">
                <a:solidFill>
                  <a:schemeClr val="lt1"/>
                </a:solidFill>
                <a:latin typeface="AkayaTelivigala" pitchFamily="2" charset="77"/>
                <a:cs typeface="AkayaTelivigala" pitchFamily="2" charset="77"/>
              </a:rPr>
              <a:t>Our goal is to build a comprehensive data pipeline to generate insights into the current job market.</a:t>
            </a:r>
            <a:endParaRPr sz="1500" dirty="0">
              <a:solidFill>
                <a:schemeClr val="lt1"/>
              </a:solidFill>
              <a:latin typeface="AkayaTelivigala" pitchFamily="2" charset="77"/>
              <a:cs typeface="AkayaTelivigala" pitchFamily="2" charset="77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❖"/>
            </a:pPr>
            <a:r>
              <a:rPr lang="en" sz="1500" dirty="0">
                <a:solidFill>
                  <a:schemeClr val="lt1"/>
                </a:solidFill>
                <a:latin typeface="AkayaTelivigala" pitchFamily="2" charset="77"/>
                <a:cs typeface="AkayaTelivigala" pitchFamily="2" charset="77"/>
              </a:rPr>
              <a:t>Using Spark SQL, we will analyze key trends such as hiring companies, high-demand locations, and sought-after roles and skills. </a:t>
            </a:r>
            <a:endParaRPr sz="1500" dirty="0">
              <a:solidFill>
                <a:schemeClr val="lt1"/>
              </a:solidFill>
              <a:latin typeface="AkayaTelivigala" pitchFamily="2" charset="77"/>
              <a:cs typeface="AkayaTelivigala" pitchFamily="2" charset="77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❖"/>
            </a:pPr>
            <a:r>
              <a:rPr lang="en" sz="1500" dirty="0">
                <a:solidFill>
                  <a:schemeClr val="lt1"/>
                </a:solidFill>
                <a:latin typeface="AkayaTelivigala" pitchFamily="2" charset="77"/>
                <a:cs typeface="AkayaTelivigala" pitchFamily="2" charset="77"/>
              </a:rPr>
              <a:t>Additionally, we will implement real-time monitoring of new job postings and train MLlib models to classify jobs by industry and role specialization.</a:t>
            </a:r>
            <a:endParaRPr sz="1500" dirty="0">
              <a:solidFill>
                <a:schemeClr val="lt1"/>
              </a:solidFill>
              <a:latin typeface="AkayaTelivigala" pitchFamily="2" charset="77"/>
              <a:cs typeface="AkayaTelivigala" pitchFamily="2" charset="7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9"/>
          <p:cNvSpPr txBox="1">
            <a:spLocks noGrp="1"/>
          </p:cNvSpPr>
          <p:nvPr>
            <p:ph type="subTitle" idx="5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09/16/2025</a:t>
            </a:r>
            <a:endParaRPr dirty="0"/>
          </a:p>
        </p:txBody>
      </p:sp>
      <p:sp>
        <p:nvSpPr>
          <p:cNvPr id="403" name="Google Shape;403;p49"/>
          <p:cNvSpPr txBox="1">
            <a:spLocks noGrp="1"/>
          </p:cNvSpPr>
          <p:nvPr>
            <p:ph type="subTitle" idx="4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 dirty="0"/>
              <a:t>Cloud Computing</a:t>
            </a:r>
            <a:endParaRPr dirty="0"/>
          </a:p>
        </p:txBody>
      </p:sp>
      <p:sp>
        <p:nvSpPr>
          <p:cNvPr id="404" name="Google Shape;404;p49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405" name="Google Shape;405;p49"/>
          <p:cNvSpPr txBox="1">
            <a:spLocks noGrp="1"/>
          </p:cNvSpPr>
          <p:nvPr>
            <p:ph type="title" idx="4294967295"/>
          </p:nvPr>
        </p:nvSpPr>
        <p:spPr>
          <a:xfrm>
            <a:off x="633475" y="796425"/>
            <a:ext cx="7004400" cy="997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acknowledgement (</a:t>
            </a:r>
            <a:r>
              <a:rPr lang="en" sz="2000" dirty="0"/>
              <a:t>Dataset can be improved or changed further</a:t>
            </a:r>
            <a:r>
              <a:rPr lang="en" dirty="0"/>
              <a:t>) </a:t>
            </a:r>
            <a:endParaRPr sz="3600" dirty="0"/>
          </a:p>
        </p:txBody>
      </p:sp>
      <p:sp>
        <p:nvSpPr>
          <p:cNvPr id="406" name="Google Shape;406;p49"/>
          <p:cNvSpPr txBox="1"/>
          <p:nvPr/>
        </p:nvSpPr>
        <p:spPr>
          <a:xfrm>
            <a:off x="556050" y="1543300"/>
            <a:ext cx="8233200" cy="7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07" name="Google Shape;407;p49"/>
          <p:cNvSpPr txBox="1"/>
          <p:nvPr/>
        </p:nvSpPr>
        <p:spPr>
          <a:xfrm>
            <a:off x="582475" y="1925100"/>
            <a:ext cx="8036100" cy="2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08" name="Google Shape;408;p49"/>
          <p:cNvSpPr txBox="1"/>
          <p:nvPr/>
        </p:nvSpPr>
        <p:spPr>
          <a:xfrm>
            <a:off x="575550" y="2320650"/>
            <a:ext cx="81942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mo"/>
              <a:buChar char="●"/>
            </a:pPr>
            <a:r>
              <a:rPr lang="en" sz="1600" b="1" dirty="0">
                <a:solidFill>
                  <a:schemeClr val="dk1"/>
                </a:solidFill>
                <a:latin typeface="AkayaTelivigala" pitchFamily="2" charset="77"/>
                <a:ea typeface="Arimo"/>
                <a:cs typeface="AkayaTelivigala" pitchFamily="2" charset="77"/>
                <a:sym typeface="Arimo"/>
              </a:rPr>
              <a:t>Linkedin_job_posts_insights: </a:t>
            </a:r>
            <a:r>
              <a:rPr lang="en" sz="16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https://www.kaggle.com/datasets/sindhumadhurii/linkedin-job-posts-insights-dataset</a:t>
            </a:r>
            <a:endParaRPr sz="16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mo"/>
              <a:buChar char="●"/>
            </a:pPr>
            <a:r>
              <a:rPr lang="en" sz="1600" b="1" dirty="0">
                <a:solidFill>
                  <a:schemeClr val="dk1"/>
                </a:solidFill>
                <a:latin typeface="AkayaTelivigala" pitchFamily="2" charset="77"/>
                <a:ea typeface="Arimo"/>
                <a:cs typeface="AkayaTelivigala" pitchFamily="2" charset="77"/>
                <a:sym typeface="Arimo"/>
              </a:rPr>
              <a:t>Linkedin data Job Titles and Postings:</a:t>
            </a:r>
            <a:endParaRPr sz="1600" b="1" dirty="0">
              <a:solidFill>
                <a:schemeClr val="dk1"/>
              </a:solidFill>
              <a:latin typeface="AkayaTelivigala" pitchFamily="2" charset="77"/>
              <a:ea typeface="Arimo"/>
              <a:cs typeface="AkayaTelivigala" pitchFamily="2" charset="77"/>
              <a:sym typeface="Arim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hlink"/>
                </a:solidFill>
                <a:latin typeface="Arimo"/>
                <a:ea typeface="Arimo"/>
                <a:cs typeface="Arimo"/>
                <a:sym typeface="Arimo"/>
                <a:hlinkClick r:id="rId3"/>
              </a:rPr>
              <a:t>https://www.kaggle.com/datasets/tianyimasf/linkedin-data-job-titles-and-postings</a:t>
            </a:r>
            <a:endParaRPr sz="16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0"/>
          <p:cNvSpPr txBox="1">
            <a:spLocks noGrp="1"/>
          </p:cNvSpPr>
          <p:nvPr>
            <p:ph type="title"/>
          </p:nvPr>
        </p:nvSpPr>
        <p:spPr>
          <a:xfrm>
            <a:off x="1088750" y="915400"/>
            <a:ext cx="4034400" cy="17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cxnSp>
        <p:nvCxnSpPr>
          <p:cNvPr id="414" name="Google Shape;414;p50"/>
          <p:cNvCxnSpPr/>
          <p:nvPr/>
        </p:nvCxnSpPr>
        <p:spPr>
          <a:xfrm>
            <a:off x="5260800" y="278400"/>
            <a:ext cx="0" cy="458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5" name="Google Shape;415;p50"/>
          <p:cNvSpPr txBox="1">
            <a:spLocks noGrp="1"/>
          </p:cNvSpPr>
          <p:nvPr>
            <p:ph type="sldNum" idx="12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416" name="Google Shape;416;p50"/>
          <p:cNvSpPr txBox="1">
            <a:spLocks noGrp="1"/>
          </p:cNvSpPr>
          <p:nvPr>
            <p:ph type="subTitle" idx="4294967295"/>
          </p:nvPr>
        </p:nvSpPr>
        <p:spPr>
          <a:xfrm>
            <a:off x="7671875" y="334483"/>
            <a:ext cx="1630200" cy="137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Arimo"/>
                <a:ea typeface="Arimo"/>
                <a:cs typeface="Arimo"/>
                <a:sym typeface="Arimo"/>
              </a:rPr>
              <a:t>09/16/2025</a:t>
            </a:r>
            <a:endParaRPr sz="800" dirty="0"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17" name="Google Shape;417;p50"/>
          <p:cNvSpPr txBox="1">
            <a:spLocks noGrp="1"/>
          </p:cNvSpPr>
          <p:nvPr>
            <p:ph type="subTitle" idx="4294967295"/>
          </p:nvPr>
        </p:nvSpPr>
        <p:spPr>
          <a:xfrm>
            <a:off x="713075" y="334483"/>
            <a:ext cx="1630200" cy="137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 sz="800" dirty="0">
                <a:latin typeface="Arimo"/>
                <a:ea typeface="Arimo"/>
                <a:cs typeface="Arimo"/>
                <a:sym typeface="Arimo"/>
              </a:rPr>
              <a:t>Cloud Computing</a:t>
            </a:r>
            <a:endParaRPr sz="800" dirty="0"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oduct demo | Human focus">
  <a:themeElements>
    <a:clrScheme name="Simple Light">
      <a:dk1>
        <a:srgbClr val="3C4043"/>
      </a:dk1>
      <a:lt1>
        <a:srgbClr val="000000"/>
      </a:lt1>
      <a:dk2>
        <a:srgbClr val="F4F4F4"/>
      </a:dk2>
      <a:lt2>
        <a:srgbClr val="FFFFFF"/>
      </a:lt2>
      <a:accent1>
        <a:srgbClr val="FDD198"/>
      </a:accent1>
      <a:accent2>
        <a:srgbClr val="F4F4F4"/>
      </a:accent2>
      <a:accent3>
        <a:srgbClr val="B7B7B7"/>
      </a:accent3>
      <a:accent4>
        <a:srgbClr val="FFA767"/>
      </a:accent4>
      <a:accent5>
        <a:srgbClr val="FFF2DC"/>
      </a:accent5>
      <a:accent6>
        <a:srgbClr val="F0C894"/>
      </a:accent6>
      <a:hlink>
        <a:srgbClr val="CAA97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370</Words>
  <Application>Microsoft Macintosh PowerPoint</Application>
  <PresentationFormat>On-screen Show (16:9)</PresentationFormat>
  <Paragraphs>49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Azeret Mono ExtraLight</vt:lpstr>
      <vt:lpstr>Azeret Mono</vt:lpstr>
      <vt:lpstr>Arimo Medium</vt:lpstr>
      <vt:lpstr>Arimo</vt:lpstr>
      <vt:lpstr>AkayaTelivigala</vt:lpstr>
      <vt:lpstr>Arial</vt:lpstr>
      <vt:lpstr>Arimo SemiBold</vt:lpstr>
      <vt:lpstr>Product demo | Human focus</vt:lpstr>
      <vt:lpstr>Project Proposal  By Team   Unattached and Unhinged </vt:lpstr>
      <vt:lpstr>Progress so far</vt:lpstr>
      <vt:lpstr>Current Challenges</vt:lpstr>
      <vt:lpstr>Next Week activities </vt:lpstr>
      <vt:lpstr>Motivation, Analytics &amp; Prediction</vt:lpstr>
      <vt:lpstr>Dataset acknowledgement (Dataset can be improved or changed further)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Sudeepta Bal</cp:lastModifiedBy>
  <cp:revision>1</cp:revision>
  <dcterms:modified xsi:type="dcterms:W3CDTF">2025-09-16T05:04:14Z</dcterms:modified>
</cp:coreProperties>
</file>